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showSpecialPlsOnTitleSld="0">
  <p:sldMasterIdLst>
    <p:sldMasterId id="214748366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Lst>
  <p:sldSz cy="5143500" cx="9144000"/>
  <p:notesSz cx="6858000" cy="9144000"/>
  <p:embeddedFontLst>
    <p:embeddedFont>
      <p:font typeface="Amatic SC"/>
      <p:regular r:id="rId24"/>
      <p:bold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1E86503D-528A-4DEC-8BDC-E8A9C468CF0E}">
  <a:tblStyle styleId="{1E86503D-528A-4DEC-8BDC-E8A9C468CF0E}"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font" Target="fonts/AmaticSC-regular.fntdata"/><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5" Type="http://schemas.openxmlformats.org/officeDocument/2006/relationships/font" Target="fonts/AmaticSC-bold.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ec4b2977fa_0_24:notes"/>
          <p:cNvSpPr/>
          <p:nvPr>
            <p:ph idx="2" type="sldImg"/>
          </p:nvPr>
        </p:nvSpPr>
        <p:spPr>
          <a:xfrm>
            <a:off x="380984"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8" name="Google Shape;58;gec4b2977fa_0_2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
              <a:t>The following slides have all the information you are required to share with families in order to be in compliance with using Title I funds.  You are welcome to add slides, amend the theme, etc but please DO NOT delete. A copy of this powerpoint, the minutes, and sign-in sheet from this meeting will be submitted to DESE as proof you held the REQUIRED annual Title I Parent Overview meeting.    </a:t>
            </a:r>
            <a:endParaRPr/>
          </a:p>
        </p:txBody>
      </p:sp>
      <p:sp>
        <p:nvSpPr>
          <p:cNvPr id="59" name="Google Shape;59;gec4b2977fa_0_2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 sz="1400"/>
              <a:t>‹#›</a:t>
            </a:fld>
            <a:endParaRPr sz="1400"/>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e56992c299_0_3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e56992c299_0_3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e56992c299_0_3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e56992c299_0_3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would be a good time to share ways you plan to outreach with parents.  You could ask how they prefer to receive </a:t>
            </a:r>
            <a:r>
              <a:rPr lang="en"/>
              <a:t>communication.  Share information about any planned events, conferences, PTO, and or how they can reach out to staff etc</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e56992c299_0_3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e56992c299_0_3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e56992c299_0_3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e56992c299_0_3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Identify</a:t>
            </a:r>
            <a:r>
              <a:rPr lang="en"/>
              <a:t> ways in which parents can be engaged at XXXX school.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e56992c299_0_3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e56992c299_0_3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 want to be transparent and partner with you.  I am required to inform you of your rights under Title I. You have a right  to request and review your child’s teachers credentials.  You also have a right to know if your child has been taught for 4 or more weeks by a teacher that is not appropriately certified.  I will send a letter to you.  (The letter is generated in HR but will be sent to you to sign, make copies, and send home ).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e56992c299_0_3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e56992c299_0_3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Thank you for being here …. As a title I School,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e56992c299_0_3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5" name="Google Shape;165;ge56992c299_0_3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e56992c299_0_3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e56992c299_0_3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ec4b2977fa_0_1225:notes"/>
          <p:cNvSpPr/>
          <p:nvPr>
            <p:ph idx="2" type="sldImg"/>
          </p:nvPr>
        </p:nvSpPr>
        <p:spPr>
          <a:xfrm>
            <a:off x="380984"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6" name="Google Shape;66;gec4b2977fa_0_122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
              <a:t>The following slides have all the information you are required to share with families in order to be in compliance with using Title I funds.  You are welcome to add slides, amend the theme, etc but please DO NOT delete. A copy of this powerpoint, the minutes, and sign-in sheet from this meeting will be submitted to DESE as proof you held the REQUIRED annual Title I Parent Overview meeting.    </a:t>
            </a:r>
            <a:endParaRPr/>
          </a:p>
        </p:txBody>
      </p:sp>
      <p:sp>
        <p:nvSpPr>
          <p:cNvPr id="67" name="Google Shape;67;gec4b2977fa_0_122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400"/>
              <a:buFont typeface="Arial"/>
              <a:buNone/>
            </a:pPr>
            <a:fld id="{00000000-1234-1234-1234-123412341234}" type="slidenum">
              <a:rPr lang="en" sz="1400"/>
              <a:t>‹#›</a:t>
            </a:fld>
            <a:endParaRPr sz="1400"/>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e56992c299_0_1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e56992c299_0_1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e56992c299_0_1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e56992c299_0_1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e56992c299_0_1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e56992c299_0_1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e56992c299_0_1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e56992c299_0_1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Insert data from the previous year and your goal(s) for this year.  Ask parents how they can assist you in reaching your goal.  Ask what they need from the school to meet the goal.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e56992c299_0_3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e56992c299_0_3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Insert data from the previous year and your goal(s) for this year.  Ask parents how they can assist you in reaching your goal.  Ask what they need from the school to meet the goal.  (3-12 should include MAP/EOC data when available) This year Galileo data will be used and any other benchmarks you wish to share.  PK-2 will share BAR and or other benchmark data.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e56992c299_0_3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e56992c299_0_3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Insert data from the previous year and your goal(s) for this year.  Ask parents how they can assist you in reaching your goal.  Ask what they need from the school to meet the goal.  </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e56992c299_0_3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e56992c299_0_3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rPr>
              <a:t>Remind families that surveys were sent and feedback was sought in the Spring to determine if amendments were needed on the compact.  </a:t>
            </a:r>
            <a:r>
              <a:rPr lang="en">
                <a:solidFill>
                  <a:schemeClr val="dk1"/>
                </a:solidFill>
              </a:rPr>
              <a:t>Review</a:t>
            </a:r>
            <a:r>
              <a:rPr lang="en">
                <a:solidFill>
                  <a:schemeClr val="dk1"/>
                </a:solidFill>
              </a:rPr>
              <a:t> what each stakeholder is agreeing to do to assist students with success.  Verify if amendments are needed.  If so, make a not to amend the Compact for Learning in ePegs when it is open again.  You are able to make amendments to the Google Parent Compact Survey (if needed) otherwise DROP THE LINK TO YOUR COMPACT in the chat.  (This can be found on the </a:t>
            </a:r>
            <a:r>
              <a:rPr lang="en">
                <a:solidFill>
                  <a:schemeClr val="dk1"/>
                </a:solidFill>
              </a:rPr>
              <a:t>Compliance</a:t>
            </a:r>
            <a:r>
              <a:rPr lang="en">
                <a:solidFill>
                  <a:schemeClr val="dk1"/>
                </a:solidFill>
              </a:rPr>
              <a:t> spreadsheet)</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50" name="Shape 50"/>
        <p:cNvGrpSpPr/>
        <p:nvPr/>
      </p:nvGrpSpPr>
      <p:grpSpPr>
        <a:xfrm>
          <a:off x="0" y="0"/>
          <a:ext cx="0" cy="0"/>
          <a:chOff x="0" y="0"/>
          <a:chExt cx="0" cy="0"/>
        </a:xfrm>
      </p:grpSpPr>
      <p:sp>
        <p:nvSpPr>
          <p:cNvPr id="51" name="Google Shape;51;p13"/>
          <p:cNvSpPr txBox="1"/>
          <p:nvPr>
            <p:ph type="title"/>
          </p:nvPr>
        </p:nvSpPr>
        <p:spPr>
          <a:xfrm>
            <a:off x="685800" y="114300"/>
            <a:ext cx="6870600" cy="1200300"/>
          </a:xfrm>
          <a:prstGeom prst="rect">
            <a:avLst/>
          </a:prstGeom>
          <a:noFill/>
          <a:ln>
            <a:noFill/>
          </a:ln>
        </p:spPr>
        <p:txBody>
          <a:bodyPr anchorCtr="0" anchor="b" bIns="91425" lIns="91425" spcFirstLastPara="1" rIns="91425" wrap="square" tIns="91425">
            <a:normAutofit/>
          </a:bodyPr>
          <a:lstStyle>
            <a:lvl1pPr lvl="0"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omic Sans MS"/>
                <a:ea typeface="Comic Sans MS"/>
                <a:cs typeface="Comic Sans MS"/>
                <a:sym typeface="Comic Sans MS"/>
              </a:defRPr>
            </a:lvl1pPr>
            <a:lvl2pPr lvl="1"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omic Sans MS"/>
                <a:ea typeface="Comic Sans MS"/>
                <a:cs typeface="Comic Sans MS"/>
                <a:sym typeface="Comic Sans MS"/>
              </a:defRPr>
            </a:lvl2pPr>
            <a:lvl3pPr lvl="2"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omic Sans MS"/>
                <a:ea typeface="Comic Sans MS"/>
                <a:cs typeface="Comic Sans MS"/>
                <a:sym typeface="Comic Sans MS"/>
              </a:defRPr>
            </a:lvl3pPr>
            <a:lvl4pPr lvl="3"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omic Sans MS"/>
                <a:ea typeface="Comic Sans MS"/>
                <a:cs typeface="Comic Sans MS"/>
                <a:sym typeface="Comic Sans MS"/>
              </a:defRPr>
            </a:lvl4pPr>
            <a:lvl5pPr lvl="4"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omic Sans MS"/>
                <a:ea typeface="Comic Sans MS"/>
                <a:cs typeface="Comic Sans MS"/>
                <a:sym typeface="Comic Sans MS"/>
              </a:defRPr>
            </a:lvl5pPr>
            <a:lvl6pPr lvl="5"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omic Sans MS"/>
                <a:ea typeface="Comic Sans MS"/>
                <a:cs typeface="Comic Sans MS"/>
                <a:sym typeface="Comic Sans MS"/>
              </a:defRPr>
            </a:lvl6pPr>
            <a:lvl7pPr lvl="6"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omic Sans MS"/>
                <a:ea typeface="Comic Sans MS"/>
                <a:cs typeface="Comic Sans MS"/>
                <a:sym typeface="Comic Sans MS"/>
              </a:defRPr>
            </a:lvl7pPr>
            <a:lvl8pPr lvl="7"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omic Sans MS"/>
                <a:ea typeface="Comic Sans MS"/>
                <a:cs typeface="Comic Sans MS"/>
                <a:sym typeface="Comic Sans MS"/>
              </a:defRPr>
            </a:lvl8pPr>
            <a:lvl9pPr lvl="8"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omic Sans MS"/>
                <a:ea typeface="Comic Sans MS"/>
                <a:cs typeface="Comic Sans MS"/>
                <a:sym typeface="Comic Sans MS"/>
              </a:defRPr>
            </a:lvl9pPr>
          </a:lstStyle>
          <a:p/>
        </p:txBody>
      </p:sp>
      <p:sp>
        <p:nvSpPr>
          <p:cNvPr id="52" name="Google Shape;52;p13"/>
          <p:cNvSpPr txBox="1"/>
          <p:nvPr>
            <p:ph idx="1" type="body"/>
          </p:nvPr>
        </p:nvSpPr>
        <p:spPr>
          <a:xfrm>
            <a:off x="685800" y="1371600"/>
            <a:ext cx="7696200" cy="2743200"/>
          </a:xfrm>
          <a:prstGeom prst="rect">
            <a:avLst/>
          </a:prstGeom>
          <a:noFill/>
          <a:ln>
            <a:noFill/>
          </a:ln>
        </p:spPr>
        <p:txBody>
          <a:bodyPr anchorCtr="0" anchor="t" bIns="91425" lIns="91425" spcFirstLastPara="1" rIns="91425" wrap="square" tIns="91425">
            <a:normAutofit/>
          </a:bodyPr>
          <a:lstStyle>
            <a:lvl1pPr indent="-431800" lvl="0" marL="457200" marR="0" rtl="0" algn="l">
              <a:lnSpc>
                <a:spcPct val="100000"/>
              </a:lnSpc>
              <a:spcBef>
                <a:spcPts val="640"/>
              </a:spcBef>
              <a:spcAft>
                <a:spcPts val="0"/>
              </a:spcAft>
              <a:buClr>
                <a:schemeClr val="dk1"/>
              </a:buClr>
              <a:buSzPts val="3200"/>
              <a:buFont typeface="Comic Sans MS"/>
              <a:buChar char="•"/>
              <a:defRPr b="0" i="0" sz="3200" u="none" cap="none" strike="noStrike">
                <a:solidFill>
                  <a:schemeClr val="dk1"/>
                </a:solidFill>
                <a:latin typeface="Comic Sans MS"/>
                <a:ea typeface="Comic Sans MS"/>
                <a:cs typeface="Comic Sans MS"/>
                <a:sym typeface="Comic Sans MS"/>
              </a:defRPr>
            </a:lvl1pPr>
            <a:lvl2pPr indent="-406400" lvl="1" marL="914400" marR="0" rtl="0" algn="l">
              <a:lnSpc>
                <a:spcPct val="100000"/>
              </a:lnSpc>
              <a:spcBef>
                <a:spcPts val="560"/>
              </a:spcBef>
              <a:spcAft>
                <a:spcPts val="0"/>
              </a:spcAft>
              <a:buClr>
                <a:schemeClr val="dk1"/>
              </a:buClr>
              <a:buSzPts val="2800"/>
              <a:buFont typeface="Comic Sans MS"/>
              <a:buChar char="–"/>
              <a:defRPr b="0" i="0" sz="2800" u="none" cap="none" strike="noStrike">
                <a:solidFill>
                  <a:schemeClr val="dk1"/>
                </a:solidFill>
                <a:latin typeface="Comic Sans MS"/>
                <a:ea typeface="Comic Sans MS"/>
                <a:cs typeface="Comic Sans MS"/>
                <a:sym typeface="Comic Sans MS"/>
              </a:defRPr>
            </a:lvl2pPr>
            <a:lvl3pPr indent="-381000" lvl="2" marL="1371600" marR="0" rtl="0" algn="l">
              <a:lnSpc>
                <a:spcPct val="100000"/>
              </a:lnSpc>
              <a:spcBef>
                <a:spcPts val="480"/>
              </a:spcBef>
              <a:spcAft>
                <a:spcPts val="0"/>
              </a:spcAft>
              <a:buClr>
                <a:schemeClr val="dk1"/>
              </a:buClr>
              <a:buSzPts val="2400"/>
              <a:buFont typeface="Comic Sans MS"/>
              <a:buChar char="•"/>
              <a:defRPr b="0" i="0" sz="2400" u="none" cap="none" strike="noStrike">
                <a:solidFill>
                  <a:schemeClr val="dk1"/>
                </a:solidFill>
                <a:latin typeface="Comic Sans MS"/>
                <a:ea typeface="Comic Sans MS"/>
                <a:cs typeface="Comic Sans MS"/>
                <a:sym typeface="Comic Sans MS"/>
              </a:defRPr>
            </a:lvl3pPr>
            <a:lvl4pPr indent="-355600" lvl="3" marL="1828800" marR="0" rtl="0" algn="l">
              <a:lnSpc>
                <a:spcPct val="100000"/>
              </a:lnSpc>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4pPr>
            <a:lvl5pPr indent="-355600" lvl="4" marL="2286000" marR="0" rtl="0" algn="l">
              <a:lnSpc>
                <a:spcPct val="100000"/>
              </a:lnSpc>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5pPr>
            <a:lvl6pPr indent="-355600" lvl="5" marL="2743200" marR="0" rtl="0" algn="l">
              <a:lnSpc>
                <a:spcPct val="100000"/>
              </a:lnSpc>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6pPr>
            <a:lvl7pPr indent="-355600" lvl="6" marL="3200400" marR="0" rtl="0" algn="l">
              <a:lnSpc>
                <a:spcPct val="100000"/>
              </a:lnSpc>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7pPr>
            <a:lvl8pPr indent="-355600" lvl="7" marL="3657600" marR="0" rtl="0" algn="l">
              <a:lnSpc>
                <a:spcPct val="100000"/>
              </a:lnSpc>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8pPr>
            <a:lvl9pPr indent="-355600" lvl="8" marL="4114800" marR="0" rtl="0" algn="l">
              <a:lnSpc>
                <a:spcPct val="100000"/>
              </a:lnSpc>
              <a:spcBef>
                <a:spcPts val="400"/>
              </a:spcBef>
              <a:spcAft>
                <a:spcPts val="0"/>
              </a:spcAft>
              <a:buClr>
                <a:schemeClr val="dk1"/>
              </a:buClr>
              <a:buSzPts val="2000"/>
              <a:buFont typeface="Comic Sans MS"/>
              <a:buChar char="»"/>
              <a:defRPr b="0" i="0" sz="2000" u="none" cap="none" strike="noStrike">
                <a:solidFill>
                  <a:schemeClr val="dk1"/>
                </a:solidFill>
                <a:latin typeface="Comic Sans MS"/>
                <a:ea typeface="Comic Sans MS"/>
                <a:cs typeface="Comic Sans MS"/>
                <a:sym typeface="Comic Sans MS"/>
              </a:defRPr>
            </a:lvl9pPr>
          </a:lstStyle>
          <a:p/>
        </p:txBody>
      </p:sp>
      <p:sp>
        <p:nvSpPr>
          <p:cNvPr id="53" name="Google Shape;53;p13"/>
          <p:cNvSpPr txBox="1"/>
          <p:nvPr>
            <p:ph idx="10" type="dt"/>
          </p:nvPr>
        </p:nvSpPr>
        <p:spPr>
          <a:xfrm>
            <a:off x="1371600" y="4686300"/>
            <a:ext cx="1905000" cy="3429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mic Sans MS"/>
                <a:ea typeface="Comic Sans MS"/>
                <a:cs typeface="Comic Sans MS"/>
                <a:sym typeface="Comic Sans M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mic Sans MS"/>
                <a:ea typeface="Comic Sans MS"/>
                <a:cs typeface="Comic Sans MS"/>
                <a:sym typeface="Comic Sans MS"/>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mic Sans MS"/>
                <a:ea typeface="Comic Sans MS"/>
                <a:cs typeface="Comic Sans MS"/>
                <a:sym typeface="Comic Sans MS"/>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mic Sans MS"/>
                <a:ea typeface="Comic Sans MS"/>
                <a:cs typeface="Comic Sans MS"/>
                <a:sym typeface="Comic Sans MS"/>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mic Sans MS"/>
                <a:ea typeface="Comic Sans MS"/>
                <a:cs typeface="Comic Sans MS"/>
                <a:sym typeface="Comic Sans MS"/>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mic Sans MS"/>
                <a:ea typeface="Comic Sans MS"/>
                <a:cs typeface="Comic Sans MS"/>
                <a:sym typeface="Comic Sans MS"/>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mic Sans MS"/>
                <a:ea typeface="Comic Sans MS"/>
                <a:cs typeface="Comic Sans MS"/>
                <a:sym typeface="Comic Sans MS"/>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mic Sans MS"/>
                <a:ea typeface="Comic Sans MS"/>
                <a:cs typeface="Comic Sans MS"/>
                <a:sym typeface="Comic Sans MS"/>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mic Sans MS"/>
                <a:ea typeface="Comic Sans MS"/>
                <a:cs typeface="Comic Sans MS"/>
                <a:sym typeface="Comic Sans MS"/>
              </a:defRPr>
            </a:lvl9pPr>
          </a:lstStyle>
          <a:p/>
        </p:txBody>
      </p:sp>
      <p:sp>
        <p:nvSpPr>
          <p:cNvPr id="54" name="Google Shape;54;p13"/>
          <p:cNvSpPr txBox="1"/>
          <p:nvPr>
            <p:ph idx="11" type="ftr"/>
          </p:nvPr>
        </p:nvSpPr>
        <p:spPr>
          <a:xfrm>
            <a:off x="3556000" y="4686300"/>
            <a:ext cx="2895600" cy="3429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mic Sans MS"/>
                <a:ea typeface="Comic Sans MS"/>
                <a:cs typeface="Comic Sans MS"/>
                <a:sym typeface="Comic Sans M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mic Sans MS"/>
                <a:ea typeface="Comic Sans MS"/>
                <a:cs typeface="Comic Sans MS"/>
                <a:sym typeface="Comic Sans MS"/>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mic Sans MS"/>
                <a:ea typeface="Comic Sans MS"/>
                <a:cs typeface="Comic Sans MS"/>
                <a:sym typeface="Comic Sans MS"/>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mic Sans MS"/>
                <a:ea typeface="Comic Sans MS"/>
                <a:cs typeface="Comic Sans MS"/>
                <a:sym typeface="Comic Sans MS"/>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mic Sans MS"/>
                <a:ea typeface="Comic Sans MS"/>
                <a:cs typeface="Comic Sans MS"/>
                <a:sym typeface="Comic Sans MS"/>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mic Sans MS"/>
                <a:ea typeface="Comic Sans MS"/>
                <a:cs typeface="Comic Sans MS"/>
                <a:sym typeface="Comic Sans MS"/>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mic Sans MS"/>
                <a:ea typeface="Comic Sans MS"/>
                <a:cs typeface="Comic Sans MS"/>
                <a:sym typeface="Comic Sans MS"/>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mic Sans MS"/>
                <a:ea typeface="Comic Sans MS"/>
                <a:cs typeface="Comic Sans MS"/>
                <a:sym typeface="Comic Sans MS"/>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omic Sans MS"/>
                <a:ea typeface="Comic Sans MS"/>
                <a:cs typeface="Comic Sans MS"/>
                <a:sym typeface="Comic Sans MS"/>
              </a:defRPr>
            </a:lvl9pPr>
          </a:lstStyle>
          <a:p/>
        </p:txBody>
      </p:sp>
      <p:sp>
        <p:nvSpPr>
          <p:cNvPr id="55" name="Google Shape;55;p13"/>
          <p:cNvSpPr txBox="1"/>
          <p:nvPr>
            <p:ph idx="12" type="sldNum"/>
          </p:nvPr>
        </p:nvSpPr>
        <p:spPr>
          <a:xfrm>
            <a:off x="6718300" y="4686300"/>
            <a:ext cx="1905000" cy="342900"/>
          </a:xfrm>
          <a:prstGeom prst="rect">
            <a:avLst/>
          </a:prstGeom>
          <a:noFill/>
          <a:ln>
            <a:noFill/>
          </a:ln>
        </p:spPr>
        <p:txBody>
          <a:bodyPr anchorCtr="0" anchor="t" bIns="45700" lIns="91425" spcFirstLastPara="1" rIns="91425" wrap="square" tIns="45700">
            <a:normAutofit/>
          </a:bodyPr>
          <a:lstStyle>
            <a:lvl1pPr indent="0" lvl="0" marL="0" marR="0" rtl="0" algn="r">
              <a:lnSpc>
                <a:spcPct val="100000"/>
              </a:lnSpc>
              <a:spcBef>
                <a:spcPts val="0"/>
              </a:spcBef>
              <a:spcAft>
                <a:spcPts val="0"/>
              </a:spcAft>
              <a:buClr>
                <a:schemeClr val="dk1"/>
              </a:buClr>
              <a:buSzPts val="1400"/>
              <a:buFont typeface="Comic Sans MS"/>
              <a:buNone/>
              <a:defRPr b="0" i="0" sz="1400" u="none" cap="none" strike="noStrike">
                <a:solidFill>
                  <a:schemeClr val="dk1"/>
                </a:solidFill>
                <a:latin typeface="Comic Sans MS"/>
                <a:ea typeface="Comic Sans MS"/>
                <a:cs typeface="Comic Sans MS"/>
                <a:sym typeface="Comic Sans MS"/>
              </a:defRPr>
            </a:lvl1pPr>
            <a:lvl2pPr indent="0" lvl="1" marL="0" marR="0" rtl="0" algn="r">
              <a:lnSpc>
                <a:spcPct val="100000"/>
              </a:lnSpc>
              <a:spcBef>
                <a:spcPts val="0"/>
              </a:spcBef>
              <a:spcAft>
                <a:spcPts val="0"/>
              </a:spcAft>
              <a:buClr>
                <a:schemeClr val="dk1"/>
              </a:buClr>
              <a:buSzPts val="1400"/>
              <a:buFont typeface="Comic Sans MS"/>
              <a:buNone/>
              <a:defRPr b="0" i="0" sz="1400" u="none" cap="none" strike="noStrike">
                <a:solidFill>
                  <a:schemeClr val="dk1"/>
                </a:solidFill>
                <a:latin typeface="Comic Sans MS"/>
                <a:ea typeface="Comic Sans MS"/>
                <a:cs typeface="Comic Sans MS"/>
                <a:sym typeface="Comic Sans MS"/>
              </a:defRPr>
            </a:lvl2pPr>
            <a:lvl3pPr indent="0" lvl="2" marL="0" marR="0" rtl="0" algn="r">
              <a:lnSpc>
                <a:spcPct val="100000"/>
              </a:lnSpc>
              <a:spcBef>
                <a:spcPts val="0"/>
              </a:spcBef>
              <a:spcAft>
                <a:spcPts val="0"/>
              </a:spcAft>
              <a:buClr>
                <a:schemeClr val="dk1"/>
              </a:buClr>
              <a:buSzPts val="1400"/>
              <a:buFont typeface="Comic Sans MS"/>
              <a:buNone/>
              <a:defRPr b="0" i="0" sz="1400" u="none" cap="none" strike="noStrike">
                <a:solidFill>
                  <a:schemeClr val="dk1"/>
                </a:solidFill>
                <a:latin typeface="Comic Sans MS"/>
                <a:ea typeface="Comic Sans MS"/>
                <a:cs typeface="Comic Sans MS"/>
                <a:sym typeface="Comic Sans MS"/>
              </a:defRPr>
            </a:lvl3pPr>
            <a:lvl4pPr indent="0" lvl="3" marL="0" marR="0" rtl="0" algn="r">
              <a:lnSpc>
                <a:spcPct val="100000"/>
              </a:lnSpc>
              <a:spcBef>
                <a:spcPts val="0"/>
              </a:spcBef>
              <a:spcAft>
                <a:spcPts val="0"/>
              </a:spcAft>
              <a:buClr>
                <a:schemeClr val="dk1"/>
              </a:buClr>
              <a:buSzPts val="1400"/>
              <a:buFont typeface="Comic Sans MS"/>
              <a:buNone/>
              <a:defRPr b="0" i="0" sz="1400" u="none" cap="none" strike="noStrike">
                <a:solidFill>
                  <a:schemeClr val="dk1"/>
                </a:solidFill>
                <a:latin typeface="Comic Sans MS"/>
                <a:ea typeface="Comic Sans MS"/>
                <a:cs typeface="Comic Sans MS"/>
                <a:sym typeface="Comic Sans MS"/>
              </a:defRPr>
            </a:lvl4pPr>
            <a:lvl5pPr indent="0" lvl="4" marL="0" marR="0" rtl="0" algn="r">
              <a:lnSpc>
                <a:spcPct val="100000"/>
              </a:lnSpc>
              <a:spcBef>
                <a:spcPts val="0"/>
              </a:spcBef>
              <a:spcAft>
                <a:spcPts val="0"/>
              </a:spcAft>
              <a:buClr>
                <a:schemeClr val="dk1"/>
              </a:buClr>
              <a:buSzPts val="1400"/>
              <a:buFont typeface="Comic Sans MS"/>
              <a:buNone/>
              <a:defRPr b="0" i="0" sz="1400" u="none" cap="none" strike="noStrike">
                <a:solidFill>
                  <a:schemeClr val="dk1"/>
                </a:solidFill>
                <a:latin typeface="Comic Sans MS"/>
                <a:ea typeface="Comic Sans MS"/>
                <a:cs typeface="Comic Sans MS"/>
                <a:sym typeface="Comic Sans MS"/>
              </a:defRPr>
            </a:lvl5pPr>
            <a:lvl6pPr indent="0" lvl="5" marL="0" marR="0" rtl="0" algn="r">
              <a:lnSpc>
                <a:spcPct val="100000"/>
              </a:lnSpc>
              <a:spcBef>
                <a:spcPts val="0"/>
              </a:spcBef>
              <a:spcAft>
                <a:spcPts val="0"/>
              </a:spcAft>
              <a:buClr>
                <a:schemeClr val="dk1"/>
              </a:buClr>
              <a:buSzPts val="1400"/>
              <a:buFont typeface="Comic Sans MS"/>
              <a:buNone/>
              <a:defRPr b="0" i="0" sz="1400" u="none" cap="none" strike="noStrike">
                <a:solidFill>
                  <a:schemeClr val="dk1"/>
                </a:solidFill>
                <a:latin typeface="Comic Sans MS"/>
                <a:ea typeface="Comic Sans MS"/>
                <a:cs typeface="Comic Sans MS"/>
                <a:sym typeface="Comic Sans MS"/>
              </a:defRPr>
            </a:lvl6pPr>
            <a:lvl7pPr indent="0" lvl="6" marL="0" marR="0" rtl="0" algn="r">
              <a:lnSpc>
                <a:spcPct val="100000"/>
              </a:lnSpc>
              <a:spcBef>
                <a:spcPts val="0"/>
              </a:spcBef>
              <a:spcAft>
                <a:spcPts val="0"/>
              </a:spcAft>
              <a:buClr>
                <a:schemeClr val="dk1"/>
              </a:buClr>
              <a:buSzPts val="1400"/>
              <a:buFont typeface="Comic Sans MS"/>
              <a:buNone/>
              <a:defRPr b="0" i="0" sz="1400" u="none" cap="none" strike="noStrike">
                <a:solidFill>
                  <a:schemeClr val="dk1"/>
                </a:solidFill>
                <a:latin typeface="Comic Sans MS"/>
                <a:ea typeface="Comic Sans MS"/>
                <a:cs typeface="Comic Sans MS"/>
                <a:sym typeface="Comic Sans MS"/>
              </a:defRPr>
            </a:lvl7pPr>
            <a:lvl8pPr indent="0" lvl="7" marL="0" marR="0" rtl="0" algn="r">
              <a:lnSpc>
                <a:spcPct val="100000"/>
              </a:lnSpc>
              <a:spcBef>
                <a:spcPts val="0"/>
              </a:spcBef>
              <a:spcAft>
                <a:spcPts val="0"/>
              </a:spcAft>
              <a:buClr>
                <a:schemeClr val="dk1"/>
              </a:buClr>
              <a:buSzPts val="1400"/>
              <a:buFont typeface="Comic Sans MS"/>
              <a:buNone/>
              <a:defRPr b="0" i="0" sz="1400" u="none" cap="none" strike="noStrike">
                <a:solidFill>
                  <a:schemeClr val="dk1"/>
                </a:solidFill>
                <a:latin typeface="Comic Sans MS"/>
                <a:ea typeface="Comic Sans MS"/>
                <a:cs typeface="Comic Sans MS"/>
                <a:sym typeface="Comic Sans MS"/>
              </a:defRPr>
            </a:lvl8pPr>
            <a:lvl9pPr indent="0" lvl="8" marL="0" marR="0" rtl="0" algn="r">
              <a:lnSpc>
                <a:spcPct val="100000"/>
              </a:lnSpc>
              <a:spcBef>
                <a:spcPts val="0"/>
              </a:spcBef>
              <a:spcAft>
                <a:spcPts val="0"/>
              </a:spcAft>
              <a:buClr>
                <a:schemeClr val="dk1"/>
              </a:buClr>
              <a:buSzPts val="1400"/>
              <a:buFont typeface="Comic Sans MS"/>
              <a:buNone/>
              <a:defRPr b="0" i="0" sz="1400" u="none" cap="none" strike="noStrike">
                <a:solidFill>
                  <a:schemeClr val="dk1"/>
                </a:solidFill>
                <a:latin typeface="Comic Sans MS"/>
                <a:ea typeface="Comic Sans MS"/>
                <a:cs typeface="Comic Sans MS"/>
                <a:sym typeface="Comic Sans M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2.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FEFEF"/>
        </a:solidFill>
      </p:bgPr>
    </p:bg>
    <p:spTree>
      <p:nvGrpSpPr>
        <p:cNvPr id="60" name="Shape 60"/>
        <p:cNvGrpSpPr/>
        <p:nvPr/>
      </p:nvGrpSpPr>
      <p:grpSpPr>
        <a:xfrm>
          <a:off x="0" y="0"/>
          <a:ext cx="0" cy="0"/>
          <a:chOff x="0" y="0"/>
          <a:chExt cx="0" cy="0"/>
        </a:xfrm>
      </p:grpSpPr>
      <p:sp>
        <p:nvSpPr>
          <p:cNvPr id="61" name="Google Shape;61;p14"/>
          <p:cNvSpPr txBox="1"/>
          <p:nvPr>
            <p:ph type="title"/>
          </p:nvPr>
        </p:nvSpPr>
        <p:spPr>
          <a:xfrm>
            <a:off x="685800" y="114300"/>
            <a:ext cx="6870600" cy="10572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1400"/>
              <a:buNone/>
            </a:pPr>
            <a:r>
              <a:rPr b="1" lang="en" sz="4800">
                <a:latin typeface="Amatic SC"/>
                <a:ea typeface="Amatic SC"/>
                <a:cs typeface="Amatic SC"/>
                <a:sym typeface="Amatic SC"/>
              </a:rPr>
              <a:t>Johnson wabash sixth grade center</a:t>
            </a:r>
            <a:endParaRPr b="1" sz="4800">
              <a:latin typeface="Amatic SC"/>
              <a:ea typeface="Amatic SC"/>
              <a:cs typeface="Amatic SC"/>
              <a:sym typeface="Amatic SC"/>
            </a:endParaRPr>
          </a:p>
        </p:txBody>
      </p:sp>
      <p:sp>
        <p:nvSpPr>
          <p:cNvPr id="62" name="Google Shape;62;p14"/>
          <p:cNvSpPr txBox="1"/>
          <p:nvPr>
            <p:ph idx="1" type="body"/>
          </p:nvPr>
        </p:nvSpPr>
        <p:spPr>
          <a:xfrm>
            <a:off x="685800" y="1171349"/>
            <a:ext cx="7696200" cy="3389100"/>
          </a:xfrm>
          <a:prstGeom prst="rect">
            <a:avLst/>
          </a:prstGeom>
          <a:noFill/>
          <a:ln>
            <a:noFill/>
          </a:ln>
        </p:spPr>
        <p:txBody>
          <a:bodyPr anchorCtr="0" anchor="t" bIns="91425" lIns="91425" spcFirstLastPara="1" rIns="91425" wrap="square" tIns="91425">
            <a:normAutofit/>
          </a:bodyPr>
          <a:lstStyle/>
          <a:p>
            <a:pPr indent="0" lvl="0" marL="457200" rtl="0" algn="l">
              <a:lnSpc>
                <a:spcPct val="100000"/>
              </a:lnSpc>
              <a:spcBef>
                <a:spcPts val="640"/>
              </a:spcBef>
              <a:spcAft>
                <a:spcPts val="0"/>
              </a:spcAft>
              <a:buSzPts val="3200"/>
              <a:buNone/>
            </a:pPr>
            <a:r>
              <a:t/>
            </a:r>
            <a:endParaRPr sz="1800"/>
          </a:p>
          <a:p>
            <a:pPr indent="0" lvl="0" marL="457200" rtl="0" algn="ctr">
              <a:lnSpc>
                <a:spcPct val="100000"/>
              </a:lnSpc>
              <a:spcBef>
                <a:spcPts val="640"/>
              </a:spcBef>
              <a:spcAft>
                <a:spcPts val="0"/>
              </a:spcAft>
              <a:buSzPts val="3200"/>
              <a:buNone/>
            </a:pPr>
            <a:r>
              <a:rPr b="1" lang="en" sz="4800">
                <a:latin typeface="Amatic SC"/>
                <a:ea typeface="Amatic SC"/>
                <a:cs typeface="Amatic SC"/>
                <a:sym typeface="Amatic SC"/>
              </a:rPr>
              <a:t>Title I parent meeting</a:t>
            </a:r>
            <a:endParaRPr b="1" sz="4800">
              <a:solidFill>
                <a:schemeClr val="accent1"/>
              </a:solidFill>
              <a:latin typeface="Amatic SC"/>
              <a:ea typeface="Amatic SC"/>
              <a:cs typeface="Amatic SC"/>
              <a:sym typeface="Amatic SC"/>
            </a:endParaRPr>
          </a:p>
          <a:p>
            <a:pPr indent="0" lvl="0" marL="0" rtl="0" algn="l">
              <a:lnSpc>
                <a:spcPct val="100000"/>
              </a:lnSpc>
              <a:spcBef>
                <a:spcPts val="640"/>
              </a:spcBef>
              <a:spcAft>
                <a:spcPts val="0"/>
              </a:spcAft>
              <a:buSzPts val="3200"/>
              <a:buNone/>
            </a:pPr>
            <a:r>
              <a:t/>
            </a:r>
            <a:endParaRPr b="1" sz="2400">
              <a:solidFill>
                <a:schemeClr val="accent1"/>
              </a:solidFill>
              <a:latin typeface="Amatic SC"/>
              <a:ea typeface="Amatic SC"/>
              <a:cs typeface="Amatic SC"/>
              <a:sym typeface="Amatic SC"/>
            </a:endParaRPr>
          </a:p>
        </p:txBody>
      </p:sp>
      <p:sp>
        <p:nvSpPr>
          <p:cNvPr id="63" name="Google Shape;63;p14"/>
          <p:cNvSpPr txBox="1"/>
          <p:nvPr>
            <p:ph idx="12" type="sldNum"/>
          </p:nvPr>
        </p:nvSpPr>
        <p:spPr>
          <a:xfrm>
            <a:off x="6718300" y="4686300"/>
            <a:ext cx="1905000" cy="342900"/>
          </a:xfrm>
          <a:prstGeom prst="rect">
            <a:avLst/>
          </a:prstGeom>
          <a:noFill/>
          <a:ln>
            <a:noFill/>
          </a:ln>
        </p:spPr>
        <p:txBody>
          <a:bodyPr anchorCtr="0" anchor="t" bIns="45700" lIns="91425" spcFirstLastPara="1" rIns="91425" wrap="square" tIns="45700">
            <a:normAutofit/>
          </a:bodyPr>
          <a:lstStyle/>
          <a:p>
            <a:pPr indent="0" lvl="0" marL="0" rtl="0" algn="r">
              <a:spcBef>
                <a:spcPts val="0"/>
              </a:spcBef>
              <a:spcAft>
                <a:spcPts val="0"/>
              </a:spcAft>
              <a:buClr>
                <a:schemeClr val="dk1"/>
              </a:buClr>
              <a:buSzPts val="1400"/>
              <a:buFont typeface="Comic Sans MS"/>
              <a:buNone/>
            </a:pPr>
            <a:fld id="{00000000-1234-1234-1234-123412341234}" type="slidenum">
              <a:rPr lang="en"/>
              <a:t>‹#›</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FEFEF"/>
        </a:solidFill>
      </p:bgPr>
    </p:bg>
    <p:spTree>
      <p:nvGrpSpPr>
        <p:cNvPr id="125" name="Shape 125"/>
        <p:cNvGrpSpPr/>
        <p:nvPr/>
      </p:nvGrpSpPr>
      <p:grpSpPr>
        <a:xfrm>
          <a:off x="0" y="0"/>
          <a:ext cx="0" cy="0"/>
          <a:chOff x="0" y="0"/>
          <a:chExt cx="0" cy="0"/>
        </a:xfrm>
      </p:grpSpPr>
      <p:sp>
        <p:nvSpPr>
          <p:cNvPr id="126" name="Google Shape;126;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sz="4800">
                <a:latin typeface="Amatic SC"/>
                <a:ea typeface="Amatic SC"/>
                <a:cs typeface="Amatic SC"/>
                <a:sym typeface="Amatic SC"/>
              </a:rPr>
              <a:t>Parent compact</a:t>
            </a:r>
            <a:endParaRPr b="1" sz="4800">
              <a:latin typeface="Amatic SC"/>
              <a:ea typeface="Amatic SC"/>
              <a:cs typeface="Amatic SC"/>
              <a:sym typeface="Amatic SC"/>
            </a:endParaRPr>
          </a:p>
        </p:txBody>
      </p:sp>
      <p:sp>
        <p:nvSpPr>
          <p:cNvPr id="127" name="Google Shape;127;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lnSpcReduction="20000"/>
          </a:bodyPr>
          <a:lstStyle/>
          <a:p>
            <a:pPr indent="0" lvl="0" marL="0" rtl="0" algn="ctr">
              <a:spcBef>
                <a:spcPts val="0"/>
              </a:spcBef>
              <a:spcAft>
                <a:spcPts val="0"/>
              </a:spcAft>
              <a:buNone/>
            </a:pPr>
            <a:r>
              <a:t/>
            </a:r>
            <a:endParaRPr b="1" sz="5900">
              <a:solidFill>
                <a:srgbClr val="0000FF"/>
              </a:solidFill>
              <a:latin typeface="Amatic SC"/>
              <a:ea typeface="Amatic SC"/>
              <a:cs typeface="Amatic SC"/>
              <a:sym typeface="Amatic SC"/>
            </a:endParaRPr>
          </a:p>
          <a:p>
            <a:pPr indent="0" lvl="0" marL="0" rtl="0" algn="ctr">
              <a:spcBef>
                <a:spcPts val="0"/>
              </a:spcBef>
              <a:spcAft>
                <a:spcPts val="0"/>
              </a:spcAft>
              <a:buNone/>
            </a:pPr>
            <a:r>
              <a:rPr b="1" lang="en" sz="5600">
                <a:solidFill>
                  <a:schemeClr val="dk1"/>
                </a:solidFill>
                <a:latin typeface="Amatic SC"/>
                <a:ea typeface="Amatic SC"/>
                <a:cs typeface="Amatic SC"/>
                <a:sym typeface="Amatic SC"/>
              </a:rPr>
              <a:t>Take a moment to read and sign your parent compact. Parent compacts were emailed to all parents on Monday.</a:t>
            </a:r>
            <a:endParaRPr b="1" sz="5600">
              <a:solidFill>
                <a:schemeClr val="dk1"/>
              </a:solidFill>
              <a:latin typeface="Amatic SC"/>
              <a:ea typeface="Amatic SC"/>
              <a:cs typeface="Amatic SC"/>
              <a:sym typeface="Amatic SC"/>
            </a:endParaRPr>
          </a:p>
          <a:p>
            <a:pPr indent="0" lvl="0" marL="0" rtl="0" algn="l">
              <a:spcBef>
                <a:spcPts val="0"/>
              </a:spcBef>
              <a:spcAft>
                <a:spcPts val="1200"/>
              </a:spcAft>
              <a:buNone/>
            </a:pPr>
            <a:r>
              <a:t/>
            </a:r>
            <a:endParaRPr>
              <a:latin typeface="Amatic SC"/>
              <a:ea typeface="Amatic SC"/>
              <a:cs typeface="Amatic SC"/>
              <a:sym typeface="Amatic SC"/>
            </a:endParaRPr>
          </a:p>
        </p:txBody>
      </p:sp>
      <p:sp>
        <p:nvSpPr>
          <p:cNvPr id="128" name="Google Shape;128;p2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solidFill>
                  <a:schemeClr val="dk2"/>
                </a:solidFill>
                <a:latin typeface="Arial"/>
                <a:ea typeface="Arial"/>
                <a:cs typeface="Arial"/>
                <a:sym typeface="Arial"/>
              </a:rPr>
              <a:t>‹#›</a:t>
            </a:fld>
            <a:endParaRPr>
              <a:solidFill>
                <a:schemeClr val="dk2"/>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FEFEF"/>
        </a:solidFill>
      </p:bgPr>
    </p:bg>
    <p:spTree>
      <p:nvGrpSpPr>
        <p:cNvPr id="132" name="Shape 132"/>
        <p:cNvGrpSpPr/>
        <p:nvPr/>
      </p:nvGrpSpPr>
      <p:grpSpPr>
        <a:xfrm>
          <a:off x="0" y="0"/>
          <a:ext cx="0" cy="0"/>
          <a:chOff x="0" y="0"/>
          <a:chExt cx="0" cy="0"/>
        </a:xfrm>
      </p:grpSpPr>
      <p:sp>
        <p:nvSpPr>
          <p:cNvPr id="133" name="Google Shape;133;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sz="4800">
                <a:latin typeface="Amatic SC"/>
                <a:ea typeface="Amatic SC"/>
                <a:cs typeface="Amatic SC"/>
                <a:sym typeface="Amatic SC"/>
              </a:rPr>
              <a:t>Parent plan</a:t>
            </a:r>
            <a:endParaRPr b="1" sz="4800">
              <a:latin typeface="Amatic SC"/>
              <a:ea typeface="Amatic SC"/>
              <a:cs typeface="Amatic SC"/>
              <a:sym typeface="Amatic SC"/>
            </a:endParaRPr>
          </a:p>
        </p:txBody>
      </p:sp>
      <p:sp>
        <p:nvSpPr>
          <p:cNvPr id="134" name="Google Shape;134;p2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25000" lnSpcReduction="20000"/>
          </a:bodyPr>
          <a:lstStyle/>
          <a:p>
            <a:pPr indent="0" lvl="0" marL="0" rtl="0" algn="ctr">
              <a:spcBef>
                <a:spcPts val="0"/>
              </a:spcBef>
              <a:spcAft>
                <a:spcPts val="0"/>
              </a:spcAft>
              <a:buNone/>
            </a:pPr>
            <a:r>
              <a:t/>
            </a:r>
            <a:endParaRPr b="1" sz="8746">
              <a:solidFill>
                <a:srgbClr val="0000FF"/>
              </a:solidFill>
              <a:latin typeface="Amatic SC"/>
              <a:ea typeface="Amatic SC"/>
              <a:cs typeface="Amatic SC"/>
              <a:sym typeface="Amatic SC"/>
            </a:endParaRPr>
          </a:p>
          <a:p>
            <a:pPr indent="0" lvl="0" marL="0" rtl="0" algn="ctr">
              <a:spcBef>
                <a:spcPts val="0"/>
              </a:spcBef>
              <a:spcAft>
                <a:spcPts val="0"/>
              </a:spcAft>
              <a:buNone/>
            </a:pPr>
            <a:r>
              <a:rPr b="1" lang="en" sz="12000">
                <a:solidFill>
                  <a:schemeClr val="dk1"/>
                </a:solidFill>
                <a:latin typeface="Amatic SC"/>
                <a:ea typeface="Amatic SC"/>
                <a:cs typeface="Amatic SC"/>
                <a:sym typeface="Amatic SC"/>
              </a:rPr>
              <a:t>The Parent Policy/Plan ensures the school provides parents with:</a:t>
            </a:r>
            <a:endParaRPr b="1" sz="12000">
              <a:solidFill>
                <a:schemeClr val="dk1"/>
              </a:solidFill>
              <a:latin typeface="Amatic SC"/>
              <a:ea typeface="Amatic SC"/>
              <a:cs typeface="Amatic SC"/>
              <a:sym typeface="Amatic SC"/>
            </a:endParaRPr>
          </a:p>
          <a:p>
            <a:pPr indent="0" lvl="0" marL="0" rtl="0" algn="ctr">
              <a:spcBef>
                <a:spcPts val="0"/>
              </a:spcBef>
              <a:spcAft>
                <a:spcPts val="0"/>
              </a:spcAft>
              <a:buNone/>
            </a:pPr>
            <a:r>
              <a:t/>
            </a:r>
            <a:endParaRPr b="1" sz="12000">
              <a:solidFill>
                <a:schemeClr val="dk1"/>
              </a:solidFill>
              <a:latin typeface="Amatic SC"/>
              <a:ea typeface="Amatic SC"/>
              <a:cs typeface="Amatic SC"/>
              <a:sym typeface="Amatic SC"/>
            </a:endParaRPr>
          </a:p>
          <a:p>
            <a:pPr indent="0" lvl="0" marL="0" rtl="0" algn="ctr">
              <a:spcBef>
                <a:spcPts val="0"/>
              </a:spcBef>
              <a:spcAft>
                <a:spcPts val="0"/>
              </a:spcAft>
              <a:buNone/>
            </a:pPr>
            <a:r>
              <a:rPr b="1" lang="en" sz="12000">
                <a:solidFill>
                  <a:schemeClr val="dk1"/>
                </a:solidFill>
                <a:latin typeface="Amatic SC"/>
                <a:ea typeface="Amatic SC"/>
                <a:cs typeface="Amatic SC"/>
                <a:sym typeface="Amatic SC"/>
              </a:rPr>
              <a:t>Timely information about Title I</a:t>
            </a:r>
            <a:endParaRPr b="1" sz="12000">
              <a:solidFill>
                <a:schemeClr val="dk1"/>
              </a:solidFill>
              <a:latin typeface="Amatic SC"/>
              <a:ea typeface="Amatic SC"/>
              <a:cs typeface="Amatic SC"/>
              <a:sym typeface="Amatic SC"/>
            </a:endParaRPr>
          </a:p>
          <a:p>
            <a:pPr indent="0" lvl="0" marL="0" rtl="0" algn="ctr">
              <a:spcBef>
                <a:spcPts val="0"/>
              </a:spcBef>
              <a:spcAft>
                <a:spcPts val="0"/>
              </a:spcAft>
              <a:buNone/>
            </a:pPr>
            <a:r>
              <a:rPr b="1" lang="en" sz="12000">
                <a:solidFill>
                  <a:schemeClr val="dk1"/>
                </a:solidFill>
                <a:latin typeface="Amatic SC"/>
                <a:ea typeface="Amatic SC"/>
                <a:cs typeface="Amatic SC"/>
                <a:sym typeface="Amatic SC"/>
              </a:rPr>
              <a:t>Flexible meeting schedules</a:t>
            </a:r>
            <a:endParaRPr b="1" sz="12000">
              <a:solidFill>
                <a:schemeClr val="dk1"/>
              </a:solidFill>
              <a:latin typeface="Amatic SC"/>
              <a:ea typeface="Amatic SC"/>
              <a:cs typeface="Amatic SC"/>
              <a:sym typeface="Amatic SC"/>
            </a:endParaRPr>
          </a:p>
          <a:p>
            <a:pPr indent="0" lvl="0" marL="0" rtl="0" algn="ctr">
              <a:spcBef>
                <a:spcPts val="0"/>
              </a:spcBef>
              <a:spcAft>
                <a:spcPts val="0"/>
              </a:spcAft>
              <a:buNone/>
            </a:pPr>
            <a:r>
              <a:rPr b="1" lang="en" sz="12000">
                <a:solidFill>
                  <a:schemeClr val="dk1"/>
                </a:solidFill>
                <a:latin typeface="Amatic SC"/>
                <a:ea typeface="Amatic SC"/>
                <a:cs typeface="Amatic SC"/>
                <a:sym typeface="Amatic SC"/>
              </a:rPr>
              <a:t>Info about our curriculum and assessments</a:t>
            </a:r>
            <a:endParaRPr b="1" sz="12000">
              <a:solidFill>
                <a:schemeClr val="dk1"/>
              </a:solidFill>
              <a:latin typeface="Amatic SC"/>
              <a:ea typeface="Amatic SC"/>
              <a:cs typeface="Amatic SC"/>
              <a:sym typeface="Amatic SC"/>
            </a:endParaRPr>
          </a:p>
          <a:p>
            <a:pPr indent="0" lvl="0" marL="0" rtl="0" algn="ctr">
              <a:spcBef>
                <a:spcPts val="0"/>
              </a:spcBef>
              <a:spcAft>
                <a:spcPts val="0"/>
              </a:spcAft>
              <a:buNone/>
            </a:pPr>
            <a:r>
              <a:rPr b="1" lang="en" sz="12000">
                <a:solidFill>
                  <a:schemeClr val="dk1"/>
                </a:solidFill>
                <a:latin typeface="Amatic SC"/>
                <a:ea typeface="Amatic SC"/>
                <a:cs typeface="Amatic SC"/>
                <a:sym typeface="Amatic SC"/>
              </a:rPr>
              <a:t>Opportunities to make decisions</a:t>
            </a:r>
            <a:endParaRPr b="1" sz="12000">
              <a:solidFill>
                <a:schemeClr val="dk1"/>
              </a:solidFill>
              <a:latin typeface="Amatic SC"/>
              <a:ea typeface="Amatic SC"/>
              <a:cs typeface="Amatic SC"/>
              <a:sym typeface="Amatic SC"/>
            </a:endParaRPr>
          </a:p>
          <a:p>
            <a:pPr indent="0" lvl="0" marL="0" rtl="0" algn="ctr">
              <a:spcBef>
                <a:spcPts val="0"/>
              </a:spcBef>
              <a:spcAft>
                <a:spcPts val="0"/>
              </a:spcAft>
              <a:buNone/>
            </a:pPr>
            <a:r>
              <a:t/>
            </a:r>
            <a:endParaRPr b="1" sz="5900">
              <a:solidFill>
                <a:srgbClr val="0000FF"/>
              </a:solidFill>
              <a:latin typeface="Amatic SC"/>
              <a:ea typeface="Amatic SC"/>
              <a:cs typeface="Amatic SC"/>
              <a:sym typeface="Amatic SC"/>
            </a:endParaRPr>
          </a:p>
          <a:p>
            <a:pPr indent="0" lvl="0" marL="0" rtl="0" algn="l">
              <a:spcBef>
                <a:spcPts val="0"/>
              </a:spcBef>
              <a:spcAft>
                <a:spcPts val="1200"/>
              </a:spcAft>
              <a:buNone/>
            </a:pPr>
            <a:r>
              <a:t/>
            </a:r>
            <a:endParaRPr>
              <a:latin typeface="Amatic SC"/>
              <a:ea typeface="Amatic SC"/>
              <a:cs typeface="Amatic SC"/>
              <a:sym typeface="Amatic SC"/>
            </a:endParaRPr>
          </a:p>
        </p:txBody>
      </p:sp>
      <p:sp>
        <p:nvSpPr>
          <p:cNvPr id="135" name="Google Shape;135;p2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solidFill>
                  <a:schemeClr val="dk2"/>
                </a:solidFill>
                <a:latin typeface="Arial"/>
                <a:ea typeface="Arial"/>
                <a:cs typeface="Arial"/>
                <a:sym typeface="Arial"/>
              </a:rPr>
              <a:t>‹#›</a:t>
            </a:fld>
            <a:endParaRPr>
              <a:solidFill>
                <a:schemeClr val="dk2"/>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FEFEF"/>
        </a:solidFill>
      </p:bgPr>
    </p:bg>
    <p:spTree>
      <p:nvGrpSpPr>
        <p:cNvPr id="139" name="Shape 139"/>
        <p:cNvGrpSpPr/>
        <p:nvPr/>
      </p:nvGrpSpPr>
      <p:grpSpPr>
        <a:xfrm>
          <a:off x="0" y="0"/>
          <a:ext cx="0" cy="0"/>
          <a:chOff x="0" y="0"/>
          <a:chExt cx="0" cy="0"/>
        </a:xfrm>
      </p:grpSpPr>
      <p:sp>
        <p:nvSpPr>
          <p:cNvPr id="140" name="Google Shape;140;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sz="4800">
                <a:latin typeface="Amatic SC"/>
                <a:ea typeface="Amatic SC"/>
                <a:cs typeface="Amatic SC"/>
                <a:sym typeface="Amatic SC"/>
              </a:rPr>
              <a:t>Parent plan</a:t>
            </a:r>
            <a:endParaRPr b="1" sz="4800">
              <a:latin typeface="Amatic SC"/>
              <a:ea typeface="Amatic SC"/>
              <a:cs typeface="Amatic SC"/>
              <a:sym typeface="Amatic SC"/>
            </a:endParaRPr>
          </a:p>
        </p:txBody>
      </p:sp>
      <p:sp>
        <p:nvSpPr>
          <p:cNvPr id="141" name="Google Shape;141;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40000" lnSpcReduction="20000"/>
          </a:bodyPr>
          <a:lstStyle/>
          <a:p>
            <a:pPr indent="0" lvl="0" marL="0" rtl="0" algn="ctr">
              <a:spcBef>
                <a:spcPts val="0"/>
              </a:spcBef>
              <a:spcAft>
                <a:spcPts val="0"/>
              </a:spcAft>
              <a:buNone/>
            </a:pPr>
            <a:r>
              <a:t/>
            </a:r>
            <a:endParaRPr b="1" sz="4200">
              <a:solidFill>
                <a:schemeClr val="accent1"/>
              </a:solidFill>
              <a:latin typeface="Amatic SC"/>
              <a:ea typeface="Amatic SC"/>
              <a:cs typeface="Amatic SC"/>
              <a:sym typeface="Amatic SC"/>
            </a:endParaRPr>
          </a:p>
          <a:p>
            <a:pPr indent="0" lvl="0" marL="0" rtl="0" algn="ctr">
              <a:spcBef>
                <a:spcPts val="0"/>
              </a:spcBef>
              <a:spcAft>
                <a:spcPts val="0"/>
              </a:spcAft>
              <a:buNone/>
            </a:pPr>
            <a:r>
              <a:t/>
            </a:r>
            <a:endParaRPr b="1" sz="4200">
              <a:solidFill>
                <a:schemeClr val="accent1"/>
              </a:solidFill>
              <a:latin typeface="Amatic SC"/>
              <a:ea typeface="Amatic SC"/>
              <a:cs typeface="Amatic SC"/>
              <a:sym typeface="Amatic SC"/>
            </a:endParaRPr>
          </a:p>
          <a:p>
            <a:pPr indent="0" lvl="0" marL="0" rtl="0" algn="ctr">
              <a:spcBef>
                <a:spcPts val="0"/>
              </a:spcBef>
              <a:spcAft>
                <a:spcPts val="0"/>
              </a:spcAft>
              <a:buNone/>
            </a:pPr>
            <a:r>
              <a:rPr b="1" lang="en" sz="10315">
                <a:solidFill>
                  <a:schemeClr val="dk1"/>
                </a:solidFill>
                <a:latin typeface="Amatic SC"/>
                <a:ea typeface="Amatic SC"/>
                <a:cs typeface="Amatic SC"/>
                <a:sym typeface="Amatic SC"/>
              </a:rPr>
              <a:t>Take a moment to read the Parent Policy/Plan.  Would you like to make amendments? Please notify us if you would like to make amendments. </a:t>
            </a:r>
            <a:r>
              <a:rPr b="1" lang="en" sz="8746">
                <a:solidFill>
                  <a:schemeClr val="dk1"/>
                </a:solidFill>
                <a:latin typeface="Amatic SC"/>
                <a:ea typeface="Amatic SC"/>
                <a:cs typeface="Amatic SC"/>
                <a:sym typeface="Amatic SC"/>
              </a:rPr>
              <a:t> </a:t>
            </a:r>
            <a:endParaRPr b="1" sz="8746">
              <a:solidFill>
                <a:schemeClr val="dk1"/>
              </a:solidFill>
              <a:latin typeface="Amatic SC"/>
              <a:ea typeface="Amatic SC"/>
              <a:cs typeface="Amatic SC"/>
              <a:sym typeface="Amatic SC"/>
            </a:endParaRPr>
          </a:p>
          <a:p>
            <a:pPr indent="0" lvl="0" marL="0" rtl="0" algn="ctr">
              <a:spcBef>
                <a:spcPts val="0"/>
              </a:spcBef>
              <a:spcAft>
                <a:spcPts val="0"/>
              </a:spcAft>
              <a:buNone/>
            </a:pPr>
            <a:r>
              <a:t/>
            </a:r>
            <a:endParaRPr b="1" sz="8746">
              <a:solidFill>
                <a:srgbClr val="0000FF"/>
              </a:solidFill>
              <a:latin typeface="Amatic SC"/>
              <a:ea typeface="Amatic SC"/>
              <a:cs typeface="Amatic SC"/>
              <a:sym typeface="Amatic SC"/>
            </a:endParaRPr>
          </a:p>
          <a:p>
            <a:pPr indent="0" lvl="0" marL="0" rtl="0" algn="ctr">
              <a:spcBef>
                <a:spcPts val="0"/>
              </a:spcBef>
              <a:spcAft>
                <a:spcPts val="0"/>
              </a:spcAft>
              <a:buNone/>
            </a:pPr>
            <a:r>
              <a:t/>
            </a:r>
            <a:endParaRPr b="1" sz="5900">
              <a:solidFill>
                <a:srgbClr val="0000FF"/>
              </a:solidFill>
              <a:latin typeface="Amatic SC"/>
              <a:ea typeface="Amatic SC"/>
              <a:cs typeface="Amatic SC"/>
              <a:sym typeface="Amatic SC"/>
            </a:endParaRPr>
          </a:p>
          <a:p>
            <a:pPr indent="0" lvl="0" marL="0" rtl="0" algn="l">
              <a:spcBef>
                <a:spcPts val="0"/>
              </a:spcBef>
              <a:spcAft>
                <a:spcPts val="1200"/>
              </a:spcAft>
              <a:buNone/>
            </a:pPr>
            <a:r>
              <a:t/>
            </a:r>
            <a:endParaRPr>
              <a:latin typeface="Amatic SC"/>
              <a:ea typeface="Amatic SC"/>
              <a:cs typeface="Amatic SC"/>
              <a:sym typeface="Amatic SC"/>
            </a:endParaRPr>
          </a:p>
        </p:txBody>
      </p:sp>
      <p:sp>
        <p:nvSpPr>
          <p:cNvPr id="142" name="Google Shape;142;p2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solidFill>
                  <a:schemeClr val="dk2"/>
                </a:solidFill>
                <a:latin typeface="Arial"/>
                <a:ea typeface="Arial"/>
                <a:cs typeface="Arial"/>
                <a:sym typeface="Arial"/>
              </a:rPr>
              <a:t>‹#›</a:t>
            </a:fld>
            <a:endParaRPr>
              <a:solidFill>
                <a:schemeClr val="dk2"/>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FEFEF"/>
        </a:solidFill>
      </p:bgPr>
    </p:bg>
    <p:spTree>
      <p:nvGrpSpPr>
        <p:cNvPr id="146" name="Shape 146"/>
        <p:cNvGrpSpPr/>
        <p:nvPr/>
      </p:nvGrpSpPr>
      <p:grpSpPr>
        <a:xfrm>
          <a:off x="0" y="0"/>
          <a:ext cx="0" cy="0"/>
          <a:chOff x="0" y="0"/>
          <a:chExt cx="0" cy="0"/>
        </a:xfrm>
      </p:grpSpPr>
      <p:sp>
        <p:nvSpPr>
          <p:cNvPr id="147" name="Google Shape;147;p2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sz="4800">
                <a:latin typeface="Amatic SC"/>
                <a:ea typeface="Amatic SC"/>
                <a:cs typeface="Amatic SC"/>
                <a:sym typeface="Amatic SC"/>
              </a:rPr>
              <a:t>Opportunities for Parent Engagement</a:t>
            </a:r>
            <a:endParaRPr b="1" sz="4800">
              <a:latin typeface="Amatic SC"/>
              <a:ea typeface="Amatic SC"/>
              <a:cs typeface="Amatic SC"/>
              <a:sym typeface="Amatic SC"/>
            </a:endParaRPr>
          </a:p>
        </p:txBody>
      </p:sp>
      <p:sp>
        <p:nvSpPr>
          <p:cNvPr id="148" name="Google Shape;148;p26"/>
          <p:cNvSpPr txBox="1"/>
          <p:nvPr>
            <p:ph idx="1" type="body"/>
          </p:nvPr>
        </p:nvSpPr>
        <p:spPr>
          <a:xfrm>
            <a:off x="311700" y="1208438"/>
            <a:ext cx="8520600" cy="3340200"/>
          </a:xfrm>
          <a:prstGeom prst="rect">
            <a:avLst/>
          </a:prstGeom>
        </p:spPr>
        <p:txBody>
          <a:bodyPr anchorCtr="0" anchor="t" bIns="91425" lIns="91425" spcFirstLastPara="1" rIns="91425" wrap="square" tIns="91425">
            <a:normAutofit fontScale="25000" lnSpcReduction="20000"/>
          </a:bodyPr>
          <a:lstStyle/>
          <a:p>
            <a:pPr indent="0" lvl="0" marL="0" rtl="0" algn="ctr">
              <a:spcBef>
                <a:spcPts val="0"/>
              </a:spcBef>
              <a:spcAft>
                <a:spcPts val="0"/>
              </a:spcAft>
              <a:buNone/>
            </a:pPr>
            <a:r>
              <a:t/>
            </a:r>
            <a:endParaRPr b="1" sz="4200">
              <a:solidFill>
                <a:schemeClr val="accent1"/>
              </a:solidFill>
              <a:latin typeface="Amatic SC"/>
              <a:ea typeface="Amatic SC"/>
              <a:cs typeface="Amatic SC"/>
              <a:sym typeface="Amatic SC"/>
            </a:endParaRPr>
          </a:p>
          <a:p>
            <a:pPr indent="0" lvl="0" marL="0" rtl="0" algn="ctr">
              <a:spcBef>
                <a:spcPts val="0"/>
              </a:spcBef>
              <a:spcAft>
                <a:spcPts val="0"/>
              </a:spcAft>
              <a:buNone/>
            </a:pPr>
            <a:r>
              <a:t/>
            </a:r>
            <a:endParaRPr b="1" sz="4200">
              <a:solidFill>
                <a:schemeClr val="accent1"/>
              </a:solidFill>
              <a:latin typeface="Amatic SC"/>
              <a:ea typeface="Amatic SC"/>
              <a:cs typeface="Amatic SC"/>
              <a:sym typeface="Amatic SC"/>
            </a:endParaRPr>
          </a:p>
          <a:p>
            <a:pPr indent="0" lvl="0" marL="0" rtl="0" algn="l">
              <a:spcBef>
                <a:spcPts val="0"/>
              </a:spcBef>
              <a:spcAft>
                <a:spcPts val="0"/>
              </a:spcAft>
              <a:buNone/>
            </a:pPr>
            <a:r>
              <a:rPr b="1" lang="en" sz="12000">
                <a:solidFill>
                  <a:schemeClr val="dk1"/>
                </a:solidFill>
                <a:latin typeface="Amatic SC"/>
                <a:ea typeface="Amatic SC"/>
                <a:cs typeface="Amatic SC"/>
                <a:sym typeface="Amatic SC"/>
              </a:rPr>
              <a:t>PTG Membership</a:t>
            </a:r>
            <a:endParaRPr b="1" sz="12000">
              <a:solidFill>
                <a:schemeClr val="dk1"/>
              </a:solidFill>
              <a:latin typeface="Amatic SC"/>
              <a:ea typeface="Amatic SC"/>
              <a:cs typeface="Amatic SC"/>
              <a:sym typeface="Amatic SC"/>
            </a:endParaRPr>
          </a:p>
          <a:p>
            <a:pPr indent="0" lvl="0" marL="0" rtl="0" algn="l">
              <a:spcBef>
                <a:spcPts val="0"/>
              </a:spcBef>
              <a:spcAft>
                <a:spcPts val="0"/>
              </a:spcAft>
              <a:buNone/>
            </a:pPr>
            <a:r>
              <a:rPr b="1" lang="en" sz="12000">
                <a:solidFill>
                  <a:schemeClr val="dk1"/>
                </a:solidFill>
                <a:latin typeface="Amatic SC"/>
                <a:ea typeface="Amatic SC"/>
                <a:cs typeface="Amatic SC"/>
                <a:sym typeface="Amatic SC"/>
              </a:rPr>
              <a:t>Parent Conferences </a:t>
            </a:r>
            <a:endParaRPr b="1" sz="12000">
              <a:solidFill>
                <a:schemeClr val="dk1"/>
              </a:solidFill>
              <a:latin typeface="Amatic SC"/>
              <a:ea typeface="Amatic SC"/>
              <a:cs typeface="Amatic SC"/>
              <a:sym typeface="Amatic SC"/>
            </a:endParaRPr>
          </a:p>
          <a:p>
            <a:pPr indent="0" lvl="0" marL="0" rtl="0" algn="l">
              <a:spcBef>
                <a:spcPts val="0"/>
              </a:spcBef>
              <a:spcAft>
                <a:spcPts val="0"/>
              </a:spcAft>
              <a:buNone/>
            </a:pPr>
            <a:r>
              <a:rPr b="1" lang="en" sz="12000">
                <a:solidFill>
                  <a:schemeClr val="dk1"/>
                </a:solidFill>
                <a:latin typeface="Amatic SC"/>
                <a:ea typeface="Amatic SC"/>
                <a:cs typeface="Amatic SC"/>
                <a:sym typeface="Amatic SC"/>
              </a:rPr>
              <a:t>Academic Activities Nights</a:t>
            </a:r>
            <a:endParaRPr b="1" sz="12000">
              <a:solidFill>
                <a:schemeClr val="dk1"/>
              </a:solidFill>
              <a:latin typeface="Amatic SC"/>
              <a:ea typeface="Amatic SC"/>
              <a:cs typeface="Amatic SC"/>
              <a:sym typeface="Amatic SC"/>
            </a:endParaRPr>
          </a:p>
          <a:p>
            <a:pPr indent="0" lvl="0" marL="0" rtl="0" algn="l">
              <a:spcBef>
                <a:spcPts val="0"/>
              </a:spcBef>
              <a:spcAft>
                <a:spcPts val="0"/>
              </a:spcAft>
              <a:buNone/>
            </a:pPr>
            <a:r>
              <a:rPr b="1" lang="en" sz="12000">
                <a:solidFill>
                  <a:schemeClr val="dk1"/>
                </a:solidFill>
                <a:latin typeface="Amatic SC"/>
                <a:ea typeface="Amatic SC"/>
                <a:cs typeface="Amatic SC"/>
                <a:sym typeface="Amatic SC"/>
              </a:rPr>
              <a:t>District Board meetings 2nd Wednesday</a:t>
            </a:r>
            <a:endParaRPr b="1" sz="12000">
              <a:solidFill>
                <a:schemeClr val="dk1"/>
              </a:solidFill>
              <a:latin typeface="Amatic SC"/>
              <a:ea typeface="Amatic SC"/>
              <a:cs typeface="Amatic SC"/>
              <a:sym typeface="Amatic SC"/>
            </a:endParaRPr>
          </a:p>
          <a:p>
            <a:pPr indent="0" lvl="0" marL="0" rtl="0" algn="l">
              <a:spcBef>
                <a:spcPts val="0"/>
              </a:spcBef>
              <a:spcAft>
                <a:spcPts val="0"/>
              </a:spcAft>
              <a:buNone/>
            </a:pPr>
            <a:r>
              <a:rPr b="1" lang="en" sz="12000">
                <a:solidFill>
                  <a:schemeClr val="dk1"/>
                </a:solidFill>
                <a:latin typeface="Amatic SC"/>
                <a:ea typeface="Amatic SC"/>
                <a:cs typeface="Amatic SC"/>
                <a:sym typeface="Amatic SC"/>
              </a:rPr>
              <a:t>Volunteer in School/Classroom</a:t>
            </a:r>
            <a:endParaRPr b="1" sz="12000">
              <a:solidFill>
                <a:schemeClr val="dk1"/>
              </a:solidFill>
              <a:latin typeface="Amatic SC"/>
              <a:ea typeface="Amatic SC"/>
              <a:cs typeface="Amatic SC"/>
              <a:sym typeface="Amatic SC"/>
            </a:endParaRPr>
          </a:p>
          <a:p>
            <a:pPr indent="0" lvl="0" marL="0" rtl="0" algn="ctr">
              <a:spcBef>
                <a:spcPts val="0"/>
              </a:spcBef>
              <a:spcAft>
                <a:spcPts val="0"/>
              </a:spcAft>
              <a:buNone/>
            </a:pPr>
            <a:r>
              <a:rPr b="1" lang="en" sz="10315">
                <a:solidFill>
                  <a:srgbClr val="0000FF"/>
                </a:solidFill>
                <a:latin typeface="Amatic SC"/>
                <a:ea typeface="Amatic SC"/>
                <a:cs typeface="Amatic SC"/>
                <a:sym typeface="Amatic SC"/>
              </a:rPr>
              <a:t> </a:t>
            </a:r>
            <a:r>
              <a:rPr b="1" lang="en" sz="8746">
                <a:solidFill>
                  <a:srgbClr val="0000FF"/>
                </a:solidFill>
                <a:latin typeface="Amatic SC"/>
                <a:ea typeface="Amatic SC"/>
                <a:cs typeface="Amatic SC"/>
                <a:sym typeface="Amatic SC"/>
              </a:rPr>
              <a:t> </a:t>
            </a:r>
            <a:endParaRPr b="1" sz="8746">
              <a:solidFill>
                <a:srgbClr val="0000FF"/>
              </a:solidFill>
              <a:latin typeface="Amatic SC"/>
              <a:ea typeface="Amatic SC"/>
              <a:cs typeface="Amatic SC"/>
              <a:sym typeface="Amatic SC"/>
            </a:endParaRPr>
          </a:p>
          <a:p>
            <a:pPr indent="0" lvl="0" marL="0" rtl="0" algn="ctr">
              <a:spcBef>
                <a:spcPts val="0"/>
              </a:spcBef>
              <a:spcAft>
                <a:spcPts val="0"/>
              </a:spcAft>
              <a:buNone/>
            </a:pPr>
            <a:r>
              <a:t/>
            </a:r>
            <a:endParaRPr b="1" sz="8746">
              <a:solidFill>
                <a:srgbClr val="0000FF"/>
              </a:solidFill>
              <a:latin typeface="Amatic SC"/>
              <a:ea typeface="Amatic SC"/>
              <a:cs typeface="Amatic SC"/>
              <a:sym typeface="Amatic SC"/>
            </a:endParaRPr>
          </a:p>
          <a:p>
            <a:pPr indent="0" lvl="0" marL="0" rtl="0" algn="ctr">
              <a:spcBef>
                <a:spcPts val="0"/>
              </a:spcBef>
              <a:spcAft>
                <a:spcPts val="0"/>
              </a:spcAft>
              <a:buNone/>
            </a:pPr>
            <a:r>
              <a:t/>
            </a:r>
            <a:endParaRPr b="1" sz="5900">
              <a:solidFill>
                <a:srgbClr val="0000FF"/>
              </a:solidFill>
              <a:latin typeface="Amatic SC"/>
              <a:ea typeface="Amatic SC"/>
              <a:cs typeface="Amatic SC"/>
              <a:sym typeface="Amatic SC"/>
            </a:endParaRPr>
          </a:p>
          <a:p>
            <a:pPr indent="0" lvl="0" marL="0" rtl="0" algn="l">
              <a:spcBef>
                <a:spcPts val="0"/>
              </a:spcBef>
              <a:spcAft>
                <a:spcPts val="1200"/>
              </a:spcAft>
              <a:buNone/>
            </a:pPr>
            <a:r>
              <a:t/>
            </a:r>
            <a:endParaRPr>
              <a:latin typeface="Amatic SC"/>
              <a:ea typeface="Amatic SC"/>
              <a:cs typeface="Amatic SC"/>
              <a:sym typeface="Amatic SC"/>
            </a:endParaRPr>
          </a:p>
        </p:txBody>
      </p:sp>
      <p:sp>
        <p:nvSpPr>
          <p:cNvPr id="149" name="Google Shape;149;p2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solidFill>
                  <a:schemeClr val="dk2"/>
                </a:solidFill>
                <a:latin typeface="Arial"/>
                <a:ea typeface="Arial"/>
                <a:cs typeface="Arial"/>
                <a:sym typeface="Arial"/>
              </a:rPr>
              <a:t>‹#›</a:t>
            </a:fld>
            <a:endParaRPr>
              <a:solidFill>
                <a:schemeClr val="dk2"/>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FEFEF"/>
        </a:solidFill>
      </p:bgPr>
    </p:bg>
    <p:spTree>
      <p:nvGrpSpPr>
        <p:cNvPr id="153" name="Shape 153"/>
        <p:cNvGrpSpPr/>
        <p:nvPr/>
      </p:nvGrpSpPr>
      <p:grpSpPr>
        <a:xfrm>
          <a:off x="0" y="0"/>
          <a:ext cx="0" cy="0"/>
          <a:chOff x="0" y="0"/>
          <a:chExt cx="0" cy="0"/>
        </a:xfrm>
      </p:grpSpPr>
      <p:sp>
        <p:nvSpPr>
          <p:cNvPr id="154" name="Google Shape;154;p2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sz="4800">
                <a:latin typeface="Amatic SC"/>
                <a:ea typeface="Amatic SC"/>
                <a:cs typeface="Amatic SC"/>
                <a:sym typeface="Amatic SC"/>
              </a:rPr>
              <a:t>Parents right to know</a:t>
            </a:r>
            <a:endParaRPr b="1" sz="4800">
              <a:latin typeface="Amatic SC"/>
              <a:ea typeface="Amatic SC"/>
              <a:cs typeface="Amatic SC"/>
              <a:sym typeface="Amatic SC"/>
            </a:endParaRPr>
          </a:p>
        </p:txBody>
      </p:sp>
      <p:sp>
        <p:nvSpPr>
          <p:cNvPr id="155" name="Google Shape;155;p27"/>
          <p:cNvSpPr txBox="1"/>
          <p:nvPr>
            <p:ph idx="1" type="body"/>
          </p:nvPr>
        </p:nvSpPr>
        <p:spPr>
          <a:xfrm>
            <a:off x="311700" y="1208438"/>
            <a:ext cx="8520600" cy="3340200"/>
          </a:xfrm>
          <a:prstGeom prst="rect">
            <a:avLst/>
          </a:prstGeom>
        </p:spPr>
        <p:txBody>
          <a:bodyPr anchorCtr="0" anchor="t" bIns="91425" lIns="91425" spcFirstLastPara="1" rIns="91425" wrap="square" tIns="91425">
            <a:normAutofit fontScale="25000" lnSpcReduction="20000"/>
          </a:bodyPr>
          <a:lstStyle/>
          <a:p>
            <a:pPr indent="0" lvl="0" marL="0" rtl="0" algn="l">
              <a:spcBef>
                <a:spcPts val="0"/>
              </a:spcBef>
              <a:spcAft>
                <a:spcPts val="0"/>
              </a:spcAft>
              <a:buNone/>
            </a:pPr>
            <a:r>
              <a:t/>
            </a:r>
            <a:endParaRPr b="1" sz="5800">
              <a:solidFill>
                <a:schemeClr val="accent1"/>
              </a:solidFill>
              <a:latin typeface="Amatic SC"/>
              <a:ea typeface="Amatic SC"/>
              <a:cs typeface="Amatic SC"/>
              <a:sym typeface="Amatic SC"/>
            </a:endParaRPr>
          </a:p>
          <a:p>
            <a:pPr indent="-381000" lvl="0" marL="457200" rtl="0" algn="l">
              <a:spcBef>
                <a:spcPts val="0"/>
              </a:spcBef>
              <a:spcAft>
                <a:spcPts val="0"/>
              </a:spcAft>
              <a:buClr>
                <a:schemeClr val="dk1"/>
              </a:buClr>
              <a:buSzPct val="80000"/>
              <a:buFont typeface="Amatic SC"/>
              <a:buChar char="●"/>
            </a:pPr>
            <a:r>
              <a:rPr b="1" lang="en" sz="12000">
                <a:solidFill>
                  <a:schemeClr val="dk1"/>
                </a:solidFill>
                <a:latin typeface="Amatic SC"/>
                <a:ea typeface="Amatic SC"/>
                <a:cs typeface="Amatic SC"/>
                <a:sym typeface="Amatic SC"/>
              </a:rPr>
              <a:t>Parents have a right to request and review their child’s teacher credentials. </a:t>
            </a:r>
            <a:endParaRPr b="1" sz="12000">
              <a:solidFill>
                <a:schemeClr val="dk1"/>
              </a:solidFill>
              <a:latin typeface="Amatic SC"/>
              <a:ea typeface="Amatic SC"/>
              <a:cs typeface="Amatic SC"/>
              <a:sym typeface="Amatic SC"/>
            </a:endParaRPr>
          </a:p>
          <a:p>
            <a:pPr indent="0" lvl="0" marL="457200" rtl="0" algn="l">
              <a:spcBef>
                <a:spcPts val="0"/>
              </a:spcBef>
              <a:spcAft>
                <a:spcPts val="0"/>
              </a:spcAft>
              <a:buNone/>
            </a:pPr>
            <a:r>
              <a:t/>
            </a:r>
            <a:endParaRPr b="1" sz="12000">
              <a:solidFill>
                <a:schemeClr val="dk1"/>
              </a:solidFill>
              <a:latin typeface="Amatic SC"/>
              <a:ea typeface="Amatic SC"/>
              <a:cs typeface="Amatic SC"/>
              <a:sym typeface="Amatic SC"/>
            </a:endParaRPr>
          </a:p>
          <a:p>
            <a:pPr indent="-381000" lvl="0" marL="457200" rtl="0" algn="l">
              <a:spcBef>
                <a:spcPts val="0"/>
              </a:spcBef>
              <a:spcAft>
                <a:spcPts val="0"/>
              </a:spcAft>
              <a:buClr>
                <a:schemeClr val="dk1"/>
              </a:buClr>
              <a:buSzPct val="80000"/>
              <a:buFont typeface="Amatic SC"/>
              <a:buChar char="●"/>
            </a:pPr>
            <a:r>
              <a:rPr b="1" lang="en" sz="12000">
                <a:solidFill>
                  <a:schemeClr val="dk1"/>
                </a:solidFill>
                <a:latin typeface="Amatic SC"/>
                <a:ea typeface="Amatic SC"/>
                <a:cs typeface="Amatic SC"/>
                <a:sym typeface="Amatic SC"/>
              </a:rPr>
              <a:t>parents/guardians will be notified if their child is being instructed by a teacher that is not appropriately certified to teach in their state for four or more weeks. </a:t>
            </a:r>
            <a:r>
              <a:rPr b="1" lang="en" sz="12000">
                <a:solidFill>
                  <a:schemeClr val="dk1"/>
                </a:solidFill>
                <a:latin typeface="Amatic SC"/>
                <a:ea typeface="Amatic SC"/>
                <a:cs typeface="Amatic SC"/>
                <a:sym typeface="Amatic SC"/>
              </a:rPr>
              <a:t>  </a:t>
            </a:r>
            <a:endParaRPr b="1" sz="12000">
              <a:solidFill>
                <a:schemeClr val="dk1"/>
              </a:solidFill>
              <a:latin typeface="Amatic SC"/>
              <a:ea typeface="Amatic SC"/>
              <a:cs typeface="Amatic SC"/>
              <a:sym typeface="Amatic SC"/>
            </a:endParaRPr>
          </a:p>
          <a:p>
            <a:pPr indent="0" lvl="0" marL="0" rtl="0" algn="ctr">
              <a:spcBef>
                <a:spcPts val="0"/>
              </a:spcBef>
              <a:spcAft>
                <a:spcPts val="0"/>
              </a:spcAft>
              <a:buNone/>
            </a:pPr>
            <a:r>
              <a:t/>
            </a:r>
            <a:endParaRPr b="1" sz="8746">
              <a:solidFill>
                <a:srgbClr val="0000FF"/>
              </a:solidFill>
              <a:latin typeface="Amatic SC"/>
              <a:ea typeface="Amatic SC"/>
              <a:cs typeface="Amatic SC"/>
              <a:sym typeface="Amatic SC"/>
            </a:endParaRPr>
          </a:p>
          <a:p>
            <a:pPr indent="0" lvl="0" marL="0" rtl="0" algn="ctr">
              <a:spcBef>
                <a:spcPts val="0"/>
              </a:spcBef>
              <a:spcAft>
                <a:spcPts val="0"/>
              </a:spcAft>
              <a:buNone/>
            </a:pPr>
            <a:r>
              <a:t/>
            </a:r>
            <a:endParaRPr b="1" sz="5900">
              <a:solidFill>
                <a:srgbClr val="0000FF"/>
              </a:solidFill>
              <a:latin typeface="Amatic SC"/>
              <a:ea typeface="Amatic SC"/>
              <a:cs typeface="Amatic SC"/>
              <a:sym typeface="Amatic SC"/>
            </a:endParaRPr>
          </a:p>
          <a:p>
            <a:pPr indent="0" lvl="0" marL="0" rtl="0" algn="l">
              <a:spcBef>
                <a:spcPts val="0"/>
              </a:spcBef>
              <a:spcAft>
                <a:spcPts val="1200"/>
              </a:spcAft>
              <a:buNone/>
            </a:pPr>
            <a:r>
              <a:t/>
            </a:r>
            <a:endParaRPr>
              <a:latin typeface="Amatic SC"/>
              <a:ea typeface="Amatic SC"/>
              <a:cs typeface="Amatic SC"/>
              <a:sym typeface="Amatic SC"/>
            </a:endParaRPr>
          </a:p>
        </p:txBody>
      </p:sp>
      <p:sp>
        <p:nvSpPr>
          <p:cNvPr id="156" name="Google Shape;156;p2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solidFill>
                  <a:schemeClr val="dk2"/>
                </a:solidFill>
                <a:latin typeface="Arial"/>
                <a:ea typeface="Arial"/>
                <a:cs typeface="Arial"/>
                <a:sym typeface="Arial"/>
              </a:rPr>
              <a:t>‹#›</a:t>
            </a:fld>
            <a:endParaRPr>
              <a:solidFill>
                <a:schemeClr val="dk2"/>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FEFEF"/>
        </a:solidFill>
      </p:bgPr>
    </p:bg>
    <p:spTree>
      <p:nvGrpSpPr>
        <p:cNvPr id="160" name="Shape 160"/>
        <p:cNvGrpSpPr/>
        <p:nvPr/>
      </p:nvGrpSpPr>
      <p:grpSpPr>
        <a:xfrm>
          <a:off x="0" y="0"/>
          <a:ext cx="0" cy="0"/>
          <a:chOff x="0" y="0"/>
          <a:chExt cx="0" cy="0"/>
        </a:xfrm>
      </p:grpSpPr>
      <p:sp>
        <p:nvSpPr>
          <p:cNvPr id="161" name="Google Shape;161;p28"/>
          <p:cNvSpPr txBox="1"/>
          <p:nvPr>
            <p:ph idx="4294967295" type="body"/>
          </p:nvPr>
        </p:nvSpPr>
        <p:spPr>
          <a:xfrm>
            <a:off x="311700" y="1208438"/>
            <a:ext cx="8520600" cy="3340200"/>
          </a:xfrm>
          <a:prstGeom prst="rect">
            <a:avLst/>
          </a:prstGeom>
        </p:spPr>
        <p:txBody>
          <a:bodyPr anchorCtr="0" anchor="t" bIns="91425" lIns="91425" spcFirstLastPara="1" rIns="91425" wrap="square" tIns="91425">
            <a:normAutofit fontScale="25000" lnSpcReduction="20000"/>
          </a:bodyPr>
          <a:lstStyle/>
          <a:p>
            <a:pPr indent="0" lvl="0" marL="0" rtl="0" algn="ctr">
              <a:spcBef>
                <a:spcPts val="0"/>
              </a:spcBef>
              <a:spcAft>
                <a:spcPts val="0"/>
              </a:spcAft>
              <a:buNone/>
            </a:pPr>
            <a:r>
              <a:t/>
            </a:r>
            <a:endParaRPr b="1" sz="4200">
              <a:solidFill>
                <a:schemeClr val="accent1"/>
              </a:solidFill>
              <a:latin typeface="Amatic SC"/>
              <a:ea typeface="Amatic SC"/>
              <a:cs typeface="Amatic SC"/>
              <a:sym typeface="Amatic SC"/>
            </a:endParaRPr>
          </a:p>
          <a:p>
            <a:pPr indent="0" lvl="0" marL="0" rtl="0" algn="ctr">
              <a:spcBef>
                <a:spcPts val="0"/>
              </a:spcBef>
              <a:spcAft>
                <a:spcPts val="0"/>
              </a:spcAft>
              <a:buNone/>
            </a:pPr>
            <a:r>
              <a:t/>
            </a:r>
            <a:endParaRPr b="1" sz="4200">
              <a:solidFill>
                <a:schemeClr val="accent1"/>
              </a:solidFill>
              <a:latin typeface="Amatic SC"/>
              <a:ea typeface="Amatic SC"/>
              <a:cs typeface="Amatic SC"/>
              <a:sym typeface="Amatic SC"/>
            </a:endParaRPr>
          </a:p>
          <a:p>
            <a:pPr indent="0" lvl="0" marL="0" rtl="0" algn="ctr">
              <a:spcBef>
                <a:spcPts val="0"/>
              </a:spcBef>
              <a:spcAft>
                <a:spcPts val="0"/>
              </a:spcAft>
              <a:buNone/>
            </a:pPr>
            <a:r>
              <a:rPr b="1" lang="en" sz="17915">
                <a:solidFill>
                  <a:schemeClr val="dk1"/>
                </a:solidFill>
                <a:latin typeface="Amatic SC"/>
                <a:ea typeface="Amatic SC"/>
                <a:cs typeface="Amatic SC"/>
                <a:sym typeface="Amatic SC"/>
              </a:rPr>
              <a:t>As a Title I School, we rely on the partnership between school and home to ensure our students succeed. We welcome your active participation at </a:t>
            </a:r>
            <a:r>
              <a:rPr b="1" lang="en" sz="17915">
                <a:solidFill>
                  <a:srgbClr val="0000FF"/>
                </a:solidFill>
                <a:latin typeface="Amatic SC"/>
                <a:ea typeface="Amatic SC"/>
                <a:cs typeface="Amatic SC"/>
                <a:sym typeface="Amatic SC"/>
              </a:rPr>
              <a:t>Johnson wabash sixth grade center</a:t>
            </a:r>
            <a:r>
              <a:rPr b="1" lang="en" sz="17915">
                <a:solidFill>
                  <a:schemeClr val="dk1"/>
                </a:solidFill>
                <a:latin typeface="Amatic SC"/>
                <a:ea typeface="Amatic SC"/>
                <a:cs typeface="Amatic SC"/>
                <a:sym typeface="Amatic SC"/>
              </a:rPr>
              <a:t>.</a:t>
            </a:r>
            <a:endParaRPr b="1" sz="10315">
              <a:solidFill>
                <a:schemeClr val="dk1"/>
              </a:solidFill>
              <a:latin typeface="Amatic SC"/>
              <a:ea typeface="Amatic SC"/>
              <a:cs typeface="Amatic SC"/>
              <a:sym typeface="Amatic SC"/>
            </a:endParaRPr>
          </a:p>
          <a:p>
            <a:pPr indent="0" lvl="0" marL="0" rtl="0" algn="ctr">
              <a:spcBef>
                <a:spcPts val="0"/>
              </a:spcBef>
              <a:spcAft>
                <a:spcPts val="0"/>
              </a:spcAft>
              <a:buNone/>
            </a:pPr>
            <a:r>
              <a:t/>
            </a:r>
            <a:endParaRPr b="1" sz="10315">
              <a:solidFill>
                <a:srgbClr val="0000FF"/>
              </a:solidFill>
              <a:latin typeface="Amatic SC"/>
              <a:ea typeface="Amatic SC"/>
              <a:cs typeface="Amatic SC"/>
              <a:sym typeface="Amatic SC"/>
            </a:endParaRPr>
          </a:p>
          <a:p>
            <a:pPr indent="0" lvl="0" marL="0" rtl="0" algn="ctr">
              <a:spcBef>
                <a:spcPts val="0"/>
              </a:spcBef>
              <a:spcAft>
                <a:spcPts val="0"/>
              </a:spcAft>
              <a:buNone/>
            </a:pPr>
            <a:r>
              <a:rPr b="1" lang="en" sz="10315">
                <a:solidFill>
                  <a:srgbClr val="0000FF"/>
                </a:solidFill>
                <a:latin typeface="Amatic SC"/>
                <a:ea typeface="Amatic SC"/>
                <a:cs typeface="Amatic SC"/>
                <a:sym typeface="Amatic SC"/>
              </a:rPr>
              <a:t> </a:t>
            </a:r>
            <a:r>
              <a:rPr b="1" lang="en" sz="8746">
                <a:solidFill>
                  <a:srgbClr val="0000FF"/>
                </a:solidFill>
                <a:latin typeface="Amatic SC"/>
                <a:ea typeface="Amatic SC"/>
                <a:cs typeface="Amatic SC"/>
                <a:sym typeface="Amatic SC"/>
              </a:rPr>
              <a:t> </a:t>
            </a:r>
            <a:endParaRPr b="1" sz="8746">
              <a:solidFill>
                <a:srgbClr val="0000FF"/>
              </a:solidFill>
              <a:latin typeface="Amatic SC"/>
              <a:ea typeface="Amatic SC"/>
              <a:cs typeface="Amatic SC"/>
              <a:sym typeface="Amatic SC"/>
            </a:endParaRPr>
          </a:p>
          <a:p>
            <a:pPr indent="0" lvl="0" marL="0" rtl="0" algn="ctr">
              <a:spcBef>
                <a:spcPts val="0"/>
              </a:spcBef>
              <a:spcAft>
                <a:spcPts val="0"/>
              </a:spcAft>
              <a:buNone/>
            </a:pPr>
            <a:r>
              <a:t/>
            </a:r>
            <a:endParaRPr b="1" sz="8746">
              <a:solidFill>
                <a:srgbClr val="0000FF"/>
              </a:solidFill>
              <a:latin typeface="Amatic SC"/>
              <a:ea typeface="Amatic SC"/>
              <a:cs typeface="Amatic SC"/>
              <a:sym typeface="Amatic SC"/>
            </a:endParaRPr>
          </a:p>
          <a:p>
            <a:pPr indent="0" lvl="0" marL="0" rtl="0" algn="ctr">
              <a:spcBef>
                <a:spcPts val="0"/>
              </a:spcBef>
              <a:spcAft>
                <a:spcPts val="0"/>
              </a:spcAft>
              <a:buNone/>
            </a:pPr>
            <a:r>
              <a:t/>
            </a:r>
            <a:endParaRPr b="1" sz="5900">
              <a:solidFill>
                <a:srgbClr val="0000FF"/>
              </a:solidFill>
              <a:latin typeface="Amatic SC"/>
              <a:ea typeface="Amatic SC"/>
              <a:cs typeface="Amatic SC"/>
              <a:sym typeface="Amatic SC"/>
            </a:endParaRPr>
          </a:p>
          <a:p>
            <a:pPr indent="0" lvl="0" marL="0" rtl="0" algn="l">
              <a:spcBef>
                <a:spcPts val="0"/>
              </a:spcBef>
              <a:spcAft>
                <a:spcPts val="1200"/>
              </a:spcAft>
              <a:buNone/>
            </a:pPr>
            <a:r>
              <a:t/>
            </a:r>
            <a:endParaRPr>
              <a:latin typeface="Amatic SC"/>
              <a:ea typeface="Amatic SC"/>
              <a:cs typeface="Amatic SC"/>
              <a:sym typeface="Amatic SC"/>
            </a:endParaRPr>
          </a:p>
        </p:txBody>
      </p:sp>
      <p:sp>
        <p:nvSpPr>
          <p:cNvPr id="162" name="Google Shape;162;p2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FEFEF"/>
        </a:solidFill>
      </p:bgPr>
    </p:bg>
    <p:spTree>
      <p:nvGrpSpPr>
        <p:cNvPr id="166" name="Shape 166"/>
        <p:cNvGrpSpPr/>
        <p:nvPr/>
      </p:nvGrpSpPr>
      <p:grpSpPr>
        <a:xfrm>
          <a:off x="0" y="0"/>
          <a:ext cx="0" cy="0"/>
          <a:chOff x="0" y="0"/>
          <a:chExt cx="0" cy="0"/>
        </a:xfrm>
      </p:grpSpPr>
      <p:sp>
        <p:nvSpPr>
          <p:cNvPr id="167" name="Google Shape;167;p2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Questions or Comments</a:t>
            </a:r>
            <a:endParaRPr sz="4866"/>
          </a:p>
        </p:txBody>
      </p:sp>
      <p:sp>
        <p:nvSpPr>
          <p:cNvPr id="168" name="Google Shape;168;p29"/>
          <p:cNvSpPr txBox="1"/>
          <p:nvPr>
            <p:ph idx="1" type="body"/>
          </p:nvPr>
        </p:nvSpPr>
        <p:spPr>
          <a:xfrm>
            <a:off x="311700" y="1208438"/>
            <a:ext cx="8520600" cy="3340200"/>
          </a:xfrm>
          <a:prstGeom prst="rect">
            <a:avLst/>
          </a:prstGeom>
        </p:spPr>
        <p:txBody>
          <a:bodyPr anchorCtr="0" anchor="t" bIns="91425" lIns="91425" spcFirstLastPara="1" rIns="91425" wrap="square" tIns="91425">
            <a:normAutofit fontScale="32500" lnSpcReduction="10000"/>
          </a:bodyPr>
          <a:lstStyle/>
          <a:p>
            <a:pPr indent="0" lvl="0" marL="0" rtl="0" algn="ctr">
              <a:spcBef>
                <a:spcPts val="0"/>
              </a:spcBef>
              <a:spcAft>
                <a:spcPts val="0"/>
              </a:spcAft>
              <a:buNone/>
            </a:pPr>
            <a:r>
              <a:t/>
            </a:r>
            <a:endParaRPr b="1" sz="4200">
              <a:solidFill>
                <a:schemeClr val="accent1"/>
              </a:solidFill>
              <a:latin typeface="Amatic SC"/>
              <a:ea typeface="Amatic SC"/>
              <a:cs typeface="Amatic SC"/>
              <a:sym typeface="Amatic SC"/>
            </a:endParaRPr>
          </a:p>
          <a:p>
            <a:pPr indent="0" lvl="0" marL="0" rtl="0" algn="ctr">
              <a:spcBef>
                <a:spcPts val="0"/>
              </a:spcBef>
              <a:spcAft>
                <a:spcPts val="0"/>
              </a:spcAft>
              <a:buNone/>
            </a:pPr>
            <a:r>
              <a:t/>
            </a:r>
            <a:endParaRPr b="1" sz="4200">
              <a:solidFill>
                <a:schemeClr val="accent1"/>
              </a:solidFill>
              <a:latin typeface="Amatic SC"/>
              <a:ea typeface="Amatic SC"/>
              <a:cs typeface="Amatic SC"/>
              <a:sym typeface="Amatic SC"/>
            </a:endParaRPr>
          </a:p>
          <a:p>
            <a:pPr indent="0" lvl="0" marL="0" rtl="0" algn="ctr">
              <a:spcBef>
                <a:spcPts val="0"/>
              </a:spcBef>
              <a:spcAft>
                <a:spcPts val="0"/>
              </a:spcAft>
              <a:buNone/>
            </a:pPr>
            <a:r>
              <a:t/>
            </a:r>
            <a:endParaRPr b="1" sz="10315">
              <a:solidFill>
                <a:srgbClr val="0000FF"/>
              </a:solidFill>
              <a:latin typeface="Amatic SC"/>
              <a:ea typeface="Amatic SC"/>
              <a:cs typeface="Amatic SC"/>
              <a:sym typeface="Amatic SC"/>
            </a:endParaRPr>
          </a:p>
          <a:p>
            <a:pPr indent="0" lvl="0" marL="0" rtl="0" algn="ctr">
              <a:spcBef>
                <a:spcPts val="0"/>
              </a:spcBef>
              <a:spcAft>
                <a:spcPts val="0"/>
              </a:spcAft>
              <a:buNone/>
            </a:pPr>
            <a:r>
              <a:t/>
            </a:r>
            <a:endParaRPr b="1" sz="10315">
              <a:solidFill>
                <a:srgbClr val="0000FF"/>
              </a:solidFill>
              <a:latin typeface="Amatic SC"/>
              <a:ea typeface="Amatic SC"/>
              <a:cs typeface="Amatic SC"/>
              <a:sym typeface="Amatic SC"/>
            </a:endParaRPr>
          </a:p>
          <a:p>
            <a:pPr indent="0" lvl="0" marL="0" rtl="0" algn="ctr">
              <a:spcBef>
                <a:spcPts val="0"/>
              </a:spcBef>
              <a:spcAft>
                <a:spcPts val="0"/>
              </a:spcAft>
              <a:buNone/>
            </a:pPr>
            <a:r>
              <a:rPr b="1" lang="en" sz="10315">
                <a:solidFill>
                  <a:srgbClr val="0000FF"/>
                </a:solidFill>
                <a:latin typeface="Amatic SC"/>
                <a:ea typeface="Amatic SC"/>
                <a:cs typeface="Amatic SC"/>
                <a:sym typeface="Amatic SC"/>
              </a:rPr>
              <a:t> </a:t>
            </a:r>
            <a:r>
              <a:rPr b="1" lang="en" sz="8746">
                <a:solidFill>
                  <a:srgbClr val="0000FF"/>
                </a:solidFill>
                <a:latin typeface="Amatic SC"/>
                <a:ea typeface="Amatic SC"/>
                <a:cs typeface="Amatic SC"/>
                <a:sym typeface="Amatic SC"/>
              </a:rPr>
              <a:t> </a:t>
            </a:r>
            <a:endParaRPr b="1" sz="8746">
              <a:solidFill>
                <a:srgbClr val="0000FF"/>
              </a:solidFill>
              <a:latin typeface="Amatic SC"/>
              <a:ea typeface="Amatic SC"/>
              <a:cs typeface="Amatic SC"/>
              <a:sym typeface="Amatic SC"/>
            </a:endParaRPr>
          </a:p>
          <a:p>
            <a:pPr indent="0" lvl="0" marL="0" rtl="0" algn="ctr">
              <a:spcBef>
                <a:spcPts val="0"/>
              </a:spcBef>
              <a:spcAft>
                <a:spcPts val="0"/>
              </a:spcAft>
              <a:buNone/>
            </a:pPr>
            <a:r>
              <a:t/>
            </a:r>
            <a:endParaRPr b="1" sz="8746">
              <a:solidFill>
                <a:srgbClr val="0000FF"/>
              </a:solidFill>
              <a:latin typeface="Amatic SC"/>
              <a:ea typeface="Amatic SC"/>
              <a:cs typeface="Amatic SC"/>
              <a:sym typeface="Amatic SC"/>
            </a:endParaRPr>
          </a:p>
          <a:p>
            <a:pPr indent="0" lvl="0" marL="0" rtl="0" algn="ctr">
              <a:spcBef>
                <a:spcPts val="0"/>
              </a:spcBef>
              <a:spcAft>
                <a:spcPts val="0"/>
              </a:spcAft>
              <a:buNone/>
            </a:pPr>
            <a:r>
              <a:t/>
            </a:r>
            <a:endParaRPr b="1" sz="5900">
              <a:solidFill>
                <a:srgbClr val="0000FF"/>
              </a:solidFill>
              <a:latin typeface="Amatic SC"/>
              <a:ea typeface="Amatic SC"/>
              <a:cs typeface="Amatic SC"/>
              <a:sym typeface="Amatic SC"/>
            </a:endParaRPr>
          </a:p>
          <a:p>
            <a:pPr indent="0" lvl="0" marL="0" rtl="0" algn="l">
              <a:spcBef>
                <a:spcPts val="0"/>
              </a:spcBef>
              <a:spcAft>
                <a:spcPts val="1200"/>
              </a:spcAft>
              <a:buNone/>
            </a:pPr>
            <a:r>
              <a:t/>
            </a:r>
            <a:endParaRPr>
              <a:latin typeface="Amatic SC"/>
              <a:ea typeface="Amatic SC"/>
              <a:cs typeface="Amatic SC"/>
              <a:sym typeface="Amatic SC"/>
            </a:endParaRPr>
          </a:p>
        </p:txBody>
      </p:sp>
      <p:sp>
        <p:nvSpPr>
          <p:cNvPr id="169" name="Google Shape;169;p2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solidFill>
                  <a:schemeClr val="dk2"/>
                </a:solidFill>
                <a:latin typeface="Arial"/>
                <a:ea typeface="Arial"/>
                <a:cs typeface="Arial"/>
                <a:sym typeface="Arial"/>
              </a:rPr>
              <a:t>‹#›</a:t>
            </a:fld>
            <a:endParaRPr>
              <a:solidFill>
                <a:schemeClr val="dk2"/>
              </a:solidFill>
              <a:latin typeface="Arial"/>
              <a:ea typeface="Arial"/>
              <a:cs typeface="Arial"/>
              <a:sym typeface="Arial"/>
            </a:endParaRPr>
          </a:p>
        </p:txBody>
      </p:sp>
      <p:pic>
        <p:nvPicPr>
          <p:cNvPr id="170" name="Google Shape;170;p29"/>
          <p:cNvPicPr preferRelativeResize="0"/>
          <p:nvPr/>
        </p:nvPicPr>
        <p:blipFill>
          <a:blip r:embed="rId3">
            <a:alphaModFix/>
          </a:blip>
          <a:stretch>
            <a:fillRect/>
          </a:stretch>
        </p:blipFill>
        <p:spPr>
          <a:xfrm>
            <a:off x="1581974" y="990900"/>
            <a:ext cx="6183900" cy="4065924"/>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FEFEF"/>
        </a:solidFill>
      </p:bgPr>
    </p:bg>
    <p:spTree>
      <p:nvGrpSpPr>
        <p:cNvPr id="174" name="Shape 174"/>
        <p:cNvGrpSpPr/>
        <p:nvPr/>
      </p:nvGrpSpPr>
      <p:grpSpPr>
        <a:xfrm>
          <a:off x="0" y="0"/>
          <a:ext cx="0" cy="0"/>
          <a:chOff x="0" y="0"/>
          <a:chExt cx="0" cy="0"/>
        </a:xfrm>
      </p:grpSpPr>
      <p:sp>
        <p:nvSpPr>
          <p:cNvPr id="175" name="Google Shape;175;p3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Questions or Comments</a:t>
            </a:r>
            <a:endParaRPr sz="4866"/>
          </a:p>
        </p:txBody>
      </p:sp>
      <p:sp>
        <p:nvSpPr>
          <p:cNvPr id="176" name="Google Shape;176;p30"/>
          <p:cNvSpPr txBox="1"/>
          <p:nvPr>
            <p:ph idx="1" type="body"/>
          </p:nvPr>
        </p:nvSpPr>
        <p:spPr>
          <a:xfrm>
            <a:off x="311700" y="1208438"/>
            <a:ext cx="8520600" cy="3340200"/>
          </a:xfrm>
          <a:prstGeom prst="rect">
            <a:avLst/>
          </a:prstGeom>
        </p:spPr>
        <p:txBody>
          <a:bodyPr anchorCtr="0" anchor="t" bIns="91425" lIns="91425" spcFirstLastPara="1" rIns="91425" wrap="square" tIns="91425">
            <a:normAutofit fontScale="32500" lnSpcReduction="10000"/>
          </a:bodyPr>
          <a:lstStyle/>
          <a:p>
            <a:pPr indent="0" lvl="0" marL="0" rtl="0" algn="ctr">
              <a:spcBef>
                <a:spcPts val="0"/>
              </a:spcBef>
              <a:spcAft>
                <a:spcPts val="0"/>
              </a:spcAft>
              <a:buNone/>
            </a:pPr>
            <a:r>
              <a:t/>
            </a:r>
            <a:endParaRPr b="1" sz="4200">
              <a:solidFill>
                <a:schemeClr val="accent1"/>
              </a:solidFill>
              <a:latin typeface="Amatic SC"/>
              <a:ea typeface="Amatic SC"/>
              <a:cs typeface="Amatic SC"/>
              <a:sym typeface="Amatic SC"/>
            </a:endParaRPr>
          </a:p>
          <a:p>
            <a:pPr indent="0" lvl="0" marL="0" rtl="0" algn="ctr">
              <a:spcBef>
                <a:spcPts val="0"/>
              </a:spcBef>
              <a:spcAft>
                <a:spcPts val="0"/>
              </a:spcAft>
              <a:buNone/>
            </a:pPr>
            <a:r>
              <a:t/>
            </a:r>
            <a:endParaRPr b="1" sz="4200">
              <a:solidFill>
                <a:schemeClr val="accent1"/>
              </a:solidFill>
              <a:latin typeface="Amatic SC"/>
              <a:ea typeface="Amatic SC"/>
              <a:cs typeface="Amatic SC"/>
              <a:sym typeface="Amatic SC"/>
            </a:endParaRPr>
          </a:p>
          <a:p>
            <a:pPr indent="0" lvl="0" marL="0" rtl="0" algn="ctr">
              <a:spcBef>
                <a:spcPts val="0"/>
              </a:spcBef>
              <a:spcAft>
                <a:spcPts val="0"/>
              </a:spcAft>
              <a:buNone/>
            </a:pPr>
            <a:r>
              <a:t/>
            </a:r>
            <a:endParaRPr b="1" sz="10315">
              <a:solidFill>
                <a:srgbClr val="0000FF"/>
              </a:solidFill>
              <a:latin typeface="Amatic SC"/>
              <a:ea typeface="Amatic SC"/>
              <a:cs typeface="Amatic SC"/>
              <a:sym typeface="Amatic SC"/>
            </a:endParaRPr>
          </a:p>
          <a:p>
            <a:pPr indent="0" lvl="0" marL="0" rtl="0" algn="ctr">
              <a:spcBef>
                <a:spcPts val="0"/>
              </a:spcBef>
              <a:spcAft>
                <a:spcPts val="0"/>
              </a:spcAft>
              <a:buNone/>
            </a:pPr>
            <a:r>
              <a:t/>
            </a:r>
            <a:endParaRPr b="1" sz="10315">
              <a:solidFill>
                <a:srgbClr val="0000FF"/>
              </a:solidFill>
              <a:latin typeface="Amatic SC"/>
              <a:ea typeface="Amatic SC"/>
              <a:cs typeface="Amatic SC"/>
              <a:sym typeface="Amatic SC"/>
            </a:endParaRPr>
          </a:p>
          <a:p>
            <a:pPr indent="0" lvl="0" marL="0" rtl="0" algn="ctr">
              <a:spcBef>
                <a:spcPts val="0"/>
              </a:spcBef>
              <a:spcAft>
                <a:spcPts val="0"/>
              </a:spcAft>
              <a:buNone/>
            </a:pPr>
            <a:r>
              <a:rPr b="1" lang="en" sz="10315">
                <a:solidFill>
                  <a:srgbClr val="0000FF"/>
                </a:solidFill>
                <a:latin typeface="Amatic SC"/>
                <a:ea typeface="Amatic SC"/>
                <a:cs typeface="Amatic SC"/>
                <a:sym typeface="Amatic SC"/>
              </a:rPr>
              <a:t> </a:t>
            </a:r>
            <a:r>
              <a:rPr b="1" lang="en" sz="8746">
                <a:solidFill>
                  <a:srgbClr val="0000FF"/>
                </a:solidFill>
                <a:latin typeface="Amatic SC"/>
                <a:ea typeface="Amatic SC"/>
                <a:cs typeface="Amatic SC"/>
                <a:sym typeface="Amatic SC"/>
              </a:rPr>
              <a:t> </a:t>
            </a:r>
            <a:endParaRPr b="1" sz="8746">
              <a:solidFill>
                <a:srgbClr val="0000FF"/>
              </a:solidFill>
              <a:latin typeface="Amatic SC"/>
              <a:ea typeface="Amatic SC"/>
              <a:cs typeface="Amatic SC"/>
              <a:sym typeface="Amatic SC"/>
            </a:endParaRPr>
          </a:p>
          <a:p>
            <a:pPr indent="0" lvl="0" marL="0" rtl="0" algn="ctr">
              <a:spcBef>
                <a:spcPts val="0"/>
              </a:spcBef>
              <a:spcAft>
                <a:spcPts val="0"/>
              </a:spcAft>
              <a:buNone/>
            </a:pPr>
            <a:r>
              <a:t/>
            </a:r>
            <a:endParaRPr b="1" sz="8746">
              <a:solidFill>
                <a:srgbClr val="0000FF"/>
              </a:solidFill>
              <a:latin typeface="Amatic SC"/>
              <a:ea typeface="Amatic SC"/>
              <a:cs typeface="Amatic SC"/>
              <a:sym typeface="Amatic SC"/>
            </a:endParaRPr>
          </a:p>
          <a:p>
            <a:pPr indent="0" lvl="0" marL="0" rtl="0" algn="ctr">
              <a:spcBef>
                <a:spcPts val="0"/>
              </a:spcBef>
              <a:spcAft>
                <a:spcPts val="0"/>
              </a:spcAft>
              <a:buNone/>
            </a:pPr>
            <a:r>
              <a:t/>
            </a:r>
            <a:endParaRPr b="1" sz="5900">
              <a:solidFill>
                <a:srgbClr val="0000FF"/>
              </a:solidFill>
              <a:latin typeface="Amatic SC"/>
              <a:ea typeface="Amatic SC"/>
              <a:cs typeface="Amatic SC"/>
              <a:sym typeface="Amatic SC"/>
            </a:endParaRPr>
          </a:p>
          <a:p>
            <a:pPr indent="0" lvl="0" marL="0" rtl="0" algn="l">
              <a:spcBef>
                <a:spcPts val="0"/>
              </a:spcBef>
              <a:spcAft>
                <a:spcPts val="1200"/>
              </a:spcAft>
              <a:buNone/>
            </a:pPr>
            <a:r>
              <a:t/>
            </a:r>
            <a:endParaRPr>
              <a:latin typeface="Amatic SC"/>
              <a:ea typeface="Amatic SC"/>
              <a:cs typeface="Amatic SC"/>
              <a:sym typeface="Amatic SC"/>
            </a:endParaRPr>
          </a:p>
        </p:txBody>
      </p:sp>
      <p:sp>
        <p:nvSpPr>
          <p:cNvPr id="177" name="Google Shape;177;p3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solidFill>
                  <a:schemeClr val="dk2"/>
                </a:solidFill>
                <a:latin typeface="Arial"/>
                <a:ea typeface="Arial"/>
                <a:cs typeface="Arial"/>
                <a:sym typeface="Arial"/>
              </a:rPr>
              <a:t>‹#›</a:t>
            </a:fld>
            <a:endParaRPr>
              <a:solidFill>
                <a:schemeClr val="dk2"/>
              </a:solidFill>
              <a:latin typeface="Arial"/>
              <a:ea typeface="Arial"/>
              <a:cs typeface="Arial"/>
              <a:sym typeface="Arial"/>
            </a:endParaRPr>
          </a:p>
        </p:txBody>
      </p:sp>
      <p:pic>
        <p:nvPicPr>
          <p:cNvPr id="178" name="Google Shape;178;p30"/>
          <p:cNvPicPr preferRelativeResize="0"/>
          <p:nvPr/>
        </p:nvPicPr>
        <p:blipFill>
          <a:blip r:embed="rId3">
            <a:alphaModFix/>
          </a:blip>
          <a:stretch>
            <a:fillRect/>
          </a:stretch>
        </p:blipFill>
        <p:spPr>
          <a:xfrm>
            <a:off x="2000250" y="0"/>
            <a:ext cx="5143501" cy="5143501"/>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FEFEF"/>
        </a:solidFill>
      </p:bgPr>
    </p:bg>
    <p:spTree>
      <p:nvGrpSpPr>
        <p:cNvPr id="68" name="Shape 68"/>
        <p:cNvGrpSpPr/>
        <p:nvPr/>
      </p:nvGrpSpPr>
      <p:grpSpPr>
        <a:xfrm>
          <a:off x="0" y="0"/>
          <a:ext cx="0" cy="0"/>
          <a:chOff x="0" y="0"/>
          <a:chExt cx="0" cy="0"/>
        </a:xfrm>
      </p:grpSpPr>
      <p:sp>
        <p:nvSpPr>
          <p:cNvPr id="69" name="Google Shape;69;p15"/>
          <p:cNvSpPr txBox="1"/>
          <p:nvPr>
            <p:ph type="title"/>
          </p:nvPr>
        </p:nvSpPr>
        <p:spPr>
          <a:xfrm>
            <a:off x="685800" y="114300"/>
            <a:ext cx="6870600" cy="10572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1400"/>
              <a:buNone/>
            </a:pPr>
            <a:r>
              <a:rPr b="1" lang="en" sz="4000">
                <a:latin typeface="Amatic SC"/>
                <a:ea typeface="Amatic SC"/>
                <a:cs typeface="Amatic SC"/>
                <a:sym typeface="Amatic SC"/>
              </a:rPr>
              <a:t>Annual Title I Meeting Agenda</a:t>
            </a:r>
            <a:endParaRPr b="1" sz="4000">
              <a:latin typeface="Amatic SC"/>
              <a:ea typeface="Amatic SC"/>
              <a:cs typeface="Amatic SC"/>
              <a:sym typeface="Amatic SC"/>
            </a:endParaRPr>
          </a:p>
          <a:p>
            <a:pPr indent="0" lvl="0" marL="0" rtl="0" algn="ctr">
              <a:lnSpc>
                <a:spcPct val="100000"/>
              </a:lnSpc>
              <a:spcBef>
                <a:spcPts val="0"/>
              </a:spcBef>
              <a:spcAft>
                <a:spcPts val="0"/>
              </a:spcAft>
              <a:buSzPts val="1400"/>
              <a:buNone/>
            </a:pPr>
            <a:r>
              <a:rPr b="1" lang="en" sz="4000">
                <a:latin typeface="Amatic SC"/>
                <a:ea typeface="Amatic SC"/>
                <a:cs typeface="Amatic SC"/>
                <a:sym typeface="Amatic SC"/>
              </a:rPr>
              <a:t>September 1, 2021 @ 5:30pm</a:t>
            </a:r>
            <a:endParaRPr b="1" sz="4000">
              <a:latin typeface="Amatic SC"/>
              <a:ea typeface="Amatic SC"/>
              <a:cs typeface="Amatic SC"/>
              <a:sym typeface="Amatic SC"/>
            </a:endParaRPr>
          </a:p>
        </p:txBody>
      </p:sp>
      <p:sp>
        <p:nvSpPr>
          <p:cNvPr id="70" name="Google Shape;70;p15"/>
          <p:cNvSpPr txBox="1"/>
          <p:nvPr>
            <p:ph idx="1" type="body"/>
          </p:nvPr>
        </p:nvSpPr>
        <p:spPr>
          <a:xfrm>
            <a:off x="685800" y="1171349"/>
            <a:ext cx="7696200" cy="3389100"/>
          </a:xfrm>
          <a:prstGeom prst="rect">
            <a:avLst/>
          </a:prstGeom>
          <a:noFill/>
          <a:ln>
            <a:noFill/>
          </a:ln>
        </p:spPr>
        <p:txBody>
          <a:bodyPr anchorCtr="0" anchor="t" bIns="91425" lIns="91425" spcFirstLastPara="1" rIns="91425" wrap="square" tIns="91425">
            <a:normAutofit fontScale="47500" lnSpcReduction="20000"/>
          </a:bodyPr>
          <a:lstStyle/>
          <a:p>
            <a:pPr indent="0" lvl="0" marL="457200" rtl="0" algn="l">
              <a:lnSpc>
                <a:spcPct val="100000"/>
              </a:lnSpc>
              <a:spcBef>
                <a:spcPts val="640"/>
              </a:spcBef>
              <a:spcAft>
                <a:spcPts val="0"/>
              </a:spcAft>
              <a:buSzPct val="177777"/>
              <a:buNone/>
            </a:pPr>
            <a:r>
              <a:t/>
            </a:r>
            <a:endParaRPr sz="1800"/>
          </a:p>
          <a:p>
            <a:pPr indent="-418623" lvl="0" marL="457200" rtl="0" algn="l">
              <a:lnSpc>
                <a:spcPct val="100000"/>
              </a:lnSpc>
              <a:spcBef>
                <a:spcPts val="640"/>
              </a:spcBef>
              <a:spcAft>
                <a:spcPts val="0"/>
              </a:spcAft>
              <a:buSzPct val="100000"/>
              <a:buFont typeface="Amatic SC"/>
              <a:buChar char="•"/>
            </a:pPr>
            <a:r>
              <a:rPr b="1" lang="en" sz="6300">
                <a:latin typeface="Amatic SC"/>
                <a:ea typeface="Amatic SC"/>
                <a:cs typeface="Amatic SC"/>
                <a:sym typeface="Amatic SC"/>
              </a:rPr>
              <a:t>Welcome</a:t>
            </a:r>
            <a:endParaRPr b="1" sz="6300">
              <a:latin typeface="Amatic SC"/>
              <a:ea typeface="Amatic SC"/>
              <a:cs typeface="Amatic SC"/>
              <a:sym typeface="Amatic SC"/>
            </a:endParaRPr>
          </a:p>
          <a:p>
            <a:pPr indent="-418623" lvl="0" marL="457200" rtl="0" algn="l">
              <a:lnSpc>
                <a:spcPct val="100000"/>
              </a:lnSpc>
              <a:spcBef>
                <a:spcPts val="0"/>
              </a:spcBef>
              <a:spcAft>
                <a:spcPts val="0"/>
              </a:spcAft>
              <a:buSzPct val="100000"/>
              <a:buFont typeface="Amatic SC"/>
              <a:buChar char="•"/>
            </a:pPr>
            <a:r>
              <a:rPr b="1" lang="en" sz="6300">
                <a:latin typeface="Amatic SC"/>
                <a:ea typeface="Amatic SC"/>
                <a:cs typeface="Amatic SC"/>
                <a:sym typeface="Amatic SC"/>
              </a:rPr>
              <a:t>What is Title I? </a:t>
            </a:r>
            <a:endParaRPr b="1" sz="6300">
              <a:latin typeface="Amatic SC"/>
              <a:ea typeface="Amatic SC"/>
              <a:cs typeface="Amatic SC"/>
              <a:sym typeface="Amatic SC"/>
            </a:endParaRPr>
          </a:p>
          <a:p>
            <a:pPr indent="-418623" lvl="0" marL="457200" rtl="0" algn="l">
              <a:lnSpc>
                <a:spcPct val="100000"/>
              </a:lnSpc>
              <a:spcBef>
                <a:spcPts val="0"/>
              </a:spcBef>
              <a:spcAft>
                <a:spcPts val="0"/>
              </a:spcAft>
              <a:buSzPct val="100000"/>
              <a:buFont typeface="Amatic SC"/>
              <a:buChar char="•"/>
            </a:pPr>
            <a:r>
              <a:rPr b="1" lang="en" sz="6300">
                <a:latin typeface="Amatic SC"/>
                <a:ea typeface="Amatic SC"/>
                <a:cs typeface="Amatic SC"/>
                <a:sym typeface="Amatic SC"/>
              </a:rPr>
              <a:t>How is Title I utilized in our school?  </a:t>
            </a:r>
            <a:endParaRPr b="1" sz="6300">
              <a:latin typeface="Amatic SC"/>
              <a:ea typeface="Amatic SC"/>
              <a:cs typeface="Amatic SC"/>
              <a:sym typeface="Amatic SC"/>
            </a:endParaRPr>
          </a:p>
          <a:p>
            <a:pPr indent="-418623" lvl="0" marL="457200" rtl="0" algn="l">
              <a:lnSpc>
                <a:spcPct val="100000"/>
              </a:lnSpc>
              <a:spcBef>
                <a:spcPts val="0"/>
              </a:spcBef>
              <a:spcAft>
                <a:spcPts val="0"/>
              </a:spcAft>
              <a:buSzPct val="100000"/>
              <a:buFont typeface="Amatic SC"/>
              <a:buChar char="•"/>
            </a:pPr>
            <a:r>
              <a:rPr b="1" lang="en" sz="6300">
                <a:latin typeface="Amatic SC"/>
                <a:ea typeface="Amatic SC"/>
                <a:cs typeface="Amatic SC"/>
                <a:sym typeface="Amatic SC"/>
              </a:rPr>
              <a:t>Data Review</a:t>
            </a:r>
            <a:endParaRPr b="1" sz="6300">
              <a:latin typeface="Amatic SC"/>
              <a:ea typeface="Amatic SC"/>
              <a:cs typeface="Amatic SC"/>
              <a:sym typeface="Amatic SC"/>
            </a:endParaRPr>
          </a:p>
          <a:p>
            <a:pPr indent="-418623" lvl="0" marL="457200" rtl="0" algn="l">
              <a:lnSpc>
                <a:spcPct val="100000"/>
              </a:lnSpc>
              <a:spcBef>
                <a:spcPts val="0"/>
              </a:spcBef>
              <a:spcAft>
                <a:spcPts val="0"/>
              </a:spcAft>
              <a:buSzPct val="100000"/>
              <a:buFont typeface="Amatic SC"/>
              <a:buChar char="•"/>
            </a:pPr>
            <a:r>
              <a:rPr b="1" lang="en" sz="6300">
                <a:latin typeface="Amatic SC"/>
                <a:ea typeface="Amatic SC"/>
                <a:cs typeface="Amatic SC"/>
                <a:sym typeface="Amatic SC"/>
              </a:rPr>
              <a:t>Required Documentation and Feedback</a:t>
            </a:r>
            <a:endParaRPr b="1" sz="6300">
              <a:latin typeface="Amatic SC"/>
              <a:ea typeface="Amatic SC"/>
              <a:cs typeface="Amatic SC"/>
              <a:sym typeface="Amatic SC"/>
            </a:endParaRPr>
          </a:p>
          <a:p>
            <a:pPr indent="-418623" lvl="0" marL="457200" rtl="0" algn="l">
              <a:lnSpc>
                <a:spcPct val="100000"/>
              </a:lnSpc>
              <a:spcBef>
                <a:spcPts val="0"/>
              </a:spcBef>
              <a:spcAft>
                <a:spcPts val="0"/>
              </a:spcAft>
              <a:buSzPct val="100000"/>
              <a:buFont typeface="Amatic SC"/>
              <a:buChar char="•"/>
            </a:pPr>
            <a:r>
              <a:rPr b="1" lang="en" sz="6300">
                <a:latin typeface="Amatic SC"/>
                <a:ea typeface="Amatic SC"/>
                <a:cs typeface="Amatic SC"/>
                <a:sym typeface="Amatic SC"/>
              </a:rPr>
              <a:t>Opportunities for Parent Involvement</a:t>
            </a:r>
            <a:endParaRPr b="1" sz="6300">
              <a:latin typeface="Amatic SC"/>
              <a:ea typeface="Amatic SC"/>
              <a:cs typeface="Amatic SC"/>
              <a:sym typeface="Amatic SC"/>
            </a:endParaRPr>
          </a:p>
          <a:p>
            <a:pPr indent="-418623" lvl="0" marL="457200" rtl="0" algn="l">
              <a:lnSpc>
                <a:spcPct val="100000"/>
              </a:lnSpc>
              <a:spcBef>
                <a:spcPts val="0"/>
              </a:spcBef>
              <a:spcAft>
                <a:spcPts val="0"/>
              </a:spcAft>
              <a:buSzPct val="100000"/>
              <a:buFont typeface="Amatic SC"/>
              <a:buChar char="•"/>
            </a:pPr>
            <a:r>
              <a:rPr b="1" lang="en" sz="6300">
                <a:latin typeface="Amatic SC"/>
                <a:ea typeface="Amatic SC"/>
                <a:cs typeface="Amatic SC"/>
                <a:sym typeface="Amatic SC"/>
              </a:rPr>
              <a:t>Team presentations and Sign in sheets</a:t>
            </a:r>
            <a:endParaRPr b="1" sz="6300">
              <a:latin typeface="Amatic SC"/>
              <a:ea typeface="Amatic SC"/>
              <a:cs typeface="Amatic SC"/>
              <a:sym typeface="Amatic SC"/>
            </a:endParaRPr>
          </a:p>
          <a:p>
            <a:pPr indent="0" lvl="0" marL="457200" rtl="0" algn="l">
              <a:lnSpc>
                <a:spcPct val="100000"/>
              </a:lnSpc>
              <a:spcBef>
                <a:spcPts val="640"/>
              </a:spcBef>
              <a:spcAft>
                <a:spcPts val="0"/>
              </a:spcAft>
              <a:buSzPct val="133333"/>
              <a:buNone/>
            </a:pPr>
            <a:r>
              <a:t/>
            </a:r>
            <a:endParaRPr b="1" sz="2400">
              <a:solidFill>
                <a:schemeClr val="accent1"/>
              </a:solidFill>
              <a:latin typeface="Amatic SC"/>
              <a:ea typeface="Amatic SC"/>
              <a:cs typeface="Amatic SC"/>
              <a:sym typeface="Amatic SC"/>
            </a:endParaRPr>
          </a:p>
          <a:p>
            <a:pPr indent="0" lvl="0" marL="0" rtl="0" algn="l">
              <a:lnSpc>
                <a:spcPct val="100000"/>
              </a:lnSpc>
              <a:spcBef>
                <a:spcPts val="640"/>
              </a:spcBef>
              <a:spcAft>
                <a:spcPts val="0"/>
              </a:spcAft>
              <a:buSzPct val="133333"/>
              <a:buNone/>
            </a:pPr>
            <a:r>
              <a:t/>
            </a:r>
            <a:endParaRPr b="1" sz="2400">
              <a:solidFill>
                <a:schemeClr val="accent1"/>
              </a:solidFill>
              <a:latin typeface="Amatic SC"/>
              <a:ea typeface="Amatic SC"/>
              <a:cs typeface="Amatic SC"/>
              <a:sym typeface="Amatic SC"/>
            </a:endParaRPr>
          </a:p>
        </p:txBody>
      </p:sp>
      <p:sp>
        <p:nvSpPr>
          <p:cNvPr id="71" name="Google Shape;71;p15"/>
          <p:cNvSpPr txBox="1"/>
          <p:nvPr>
            <p:ph idx="12" type="sldNum"/>
          </p:nvPr>
        </p:nvSpPr>
        <p:spPr>
          <a:xfrm>
            <a:off x="6718300" y="4686300"/>
            <a:ext cx="1905000" cy="342900"/>
          </a:xfrm>
          <a:prstGeom prst="rect">
            <a:avLst/>
          </a:prstGeom>
          <a:noFill/>
          <a:ln>
            <a:noFill/>
          </a:ln>
        </p:spPr>
        <p:txBody>
          <a:bodyPr anchorCtr="0" anchor="t" bIns="45700" lIns="91425" spcFirstLastPara="1" rIns="91425" wrap="square" tIns="45700">
            <a:normAutofit/>
          </a:bodyPr>
          <a:lstStyle/>
          <a:p>
            <a:pPr indent="0" lvl="0" marL="0" rtl="0" algn="r">
              <a:spcBef>
                <a:spcPts val="0"/>
              </a:spcBef>
              <a:spcAft>
                <a:spcPts val="0"/>
              </a:spcAft>
              <a:buClr>
                <a:schemeClr val="dk1"/>
              </a:buClr>
              <a:buSzPts val="1400"/>
              <a:buFont typeface="Comic Sans MS"/>
              <a:buNone/>
            </a:pP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FEFEF"/>
        </a:solidFill>
      </p:bgPr>
    </p:bg>
    <p:spTree>
      <p:nvGrpSpPr>
        <p:cNvPr id="75" name="Shape 75"/>
        <p:cNvGrpSpPr/>
        <p:nvPr/>
      </p:nvGrpSpPr>
      <p:grpSpPr>
        <a:xfrm>
          <a:off x="0" y="0"/>
          <a:ext cx="0" cy="0"/>
          <a:chOff x="0" y="0"/>
          <a:chExt cx="0" cy="0"/>
        </a:xfrm>
      </p:grpSpPr>
      <p:sp>
        <p:nvSpPr>
          <p:cNvPr id="76" name="Google Shape;76;p16"/>
          <p:cNvSpPr txBox="1"/>
          <p:nvPr>
            <p:ph idx="4294967295" type="body"/>
          </p:nvPr>
        </p:nvSpPr>
        <p:spPr>
          <a:xfrm>
            <a:off x="311700" y="1228675"/>
            <a:ext cx="8520600" cy="33402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b="1" lang="en" sz="4800">
                <a:solidFill>
                  <a:srgbClr val="000000"/>
                </a:solidFill>
                <a:latin typeface="Amatic SC"/>
                <a:ea typeface="Amatic SC"/>
                <a:cs typeface="Amatic SC"/>
                <a:sym typeface="Amatic SC"/>
              </a:rPr>
              <a:t>We are a title I school. What does this mean?</a:t>
            </a:r>
            <a:endParaRPr b="1" sz="4800">
              <a:solidFill>
                <a:srgbClr val="000000"/>
              </a:solidFill>
              <a:latin typeface="Amatic SC"/>
              <a:ea typeface="Amatic SC"/>
              <a:cs typeface="Amatic SC"/>
              <a:sym typeface="Amatic SC"/>
            </a:endParaRPr>
          </a:p>
          <a:p>
            <a:pPr indent="0" lvl="0" marL="0" rtl="0" algn="ctr">
              <a:spcBef>
                <a:spcPts val="0"/>
              </a:spcBef>
              <a:spcAft>
                <a:spcPts val="1200"/>
              </a:spcAft>
              <a:buNone/>
            </a:pPr>
            <a:r>
              <a:t/>
            </a:r>
            <a:endParaRPr/>
          </a:p>
        </p:txBody>
      </p:sp>
      <p:sp>
        <p:nvSpPr>
          <p:cNvPr id="77" name="Google Shape;77;p1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solidFill>
                  <a:schemeClr val="dk2"/>
                </a:solidFill>
                <a:latin typeface="Arial"/>
                <a:ea typeface="Arial"/>
                <a:cs typeface="Arial"/>
                <a:sym typeface="Arial"/>
              </a:rPr>
              <a:t>‹#›</a:t>
            </a:fld>
            <a:endParaRPr>
              <a:solidFill>
                <a:schemeClr val="dk2"/>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FEFEF"/>
        </a:solidFill>
      </p:bgPr>
    </p:bg>
    <p:spTree>
      <p:nvGrpSpPr>
        <p:cNvPr id="81" name="Shape 81"/>
        <p:cNvGrpSpPr/>
        <p:nvPr/>
      </p:nvGrpSpPr>
      <p:grpSpPr>
        <a:xfrm>
          <a:off x="0" y="0"/>
          <a:ext cx="0" cy="0"/>
          <a:chOff x="0" y="0"/>
          <a:chExt cx="0" cy="0"/>
        </a:xfrm>
      </p:grpSpPr>
      <p:sp>
        <p:nvSpPr>
          <p:cNvPr id="82" name="Google Shape;82;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sz="5300">
                <a:latin typeface="Amatic SC"/>
                <a:ea typeface="Amatic SC"/>
                <a:cs typeface="Amatic SC"/>
                <a:sym typeface="Amatic SC"/>
              </a:rPr>
              <a:t>This means…</a:t>
            </a:r>
            <a:r>
              <a:rPr lang="en"/>
              <a:t>	</a:t>
            </a:r>
            <a:endParaRPr/>
          </a:p>
        </p:txBody>
      </p:sp>
      <p:sp>
        <p:nvSpPr>
          <p:cNvPr id="83" name="Google Shape;83;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b="1" lang="en" sz="2800">
                <a:solidFill>
                  <a:srgbClr val="000000"/>
                </a:solidFill>
                <a:latin typeface="Amatic SC"/>
                <a:ea typeface="Amatic SC"/>
                <a:cs typeface="Amatic SC"/>
                <a:sym typeface="Amatic SC"/>
              </a:rPr>
              <a:t>•</a:t>
            </a:r>
            <a:r>
              <a:rPr b="1" lang="en" sz="3000">
                <a:solidFill>
                  <a:srgbClr val="000000"/>
                </a:solidFill>
                <a:latin typeface="Amatic SC"/>
                <a:ea typeface="Amatic SC"/>
                <a:cs typeface="Amatic SC"/>
                <a:sym typeface="Amatic SC"/>
              </a:rPr>
              <a:t>We receive federal funds because of the percentage of students who receive free lunch.  The funds should be used to ensure all students at Johnson wabash meet challenging state standards.</a:t>
            </a:r>
            <a:endParaRPr b="1" sz="3000">
              <a:solidFill>
                <a:srgbClr val="000000"/>
              </a:solidFill>
              <a:latin typeface="Amatic SC"/>
              <a:ea typeface="Amatic SC"/>
              <a:cs typeface="Amatic SC"/>
              <a:sym typeface="Amatic SC"/>
            </a:endParaRPr>
          </a:p>
          <a:p>
            <a:pPr indent="0" lvl="0" marL="0" rtl="0" algn="l">
              <a:spcBef>
                <a:spcPts val="0"/>
              </a:spcBef>
              <a:spcAft>
                <a:spcPts val="0"/>
              </a:spcAft>
              <a:buNone/>
            </a:pPr>
            <a:r>
              <a:t/>
            </a:r>
            <a:endParaRPr b="1" sz="3000">
              <a:solidFill>
                <a:srgbClr val="000000"/>
              </a:solidFill>
              <a:latin typeface="Amatic SC"/>
              <a:ea typeface="Amatic SC"/>
              <a:cs typeface="Amatic SC"/>
              <a:sym typeface="Amatic SC"/>
            </a:endParaRPr>
          </a:p>
          <a:p>
            <a:pPr indent="0" lvl="0" marL="0" rtl="0" algn="l">
              <a:spcBef>
                <a:spcPts val="0"/>
              </a:spcBef>
              <a:spcAft>
                <a:spcPts val="0"/>
              </a:spcAft>
              <a:buNone/>
            </a:pPr>
            <a:r>
              <a:rPr b="1" lang="en" sz="3000">
                <a:solidFill>
                  <a:srgbClr val="000000"/>
                </a:solidFill>
                <a:latin typeface="Amatic SC"/>
                <a:ea typeface="Amatic SC"/>
                <a:cs typeface="Amatic SC"/>
                <a:sym typeface="Amatic SC"/>
              </a:rPr>
              <a:t>•Our Schoolwide Title I Plan (SWP) was written last spring to clearly define our goals and how our funds will be used to support them.</a:t>
            </a:r>
            <a:r>
              <a:rPr b="1" lang="en" sz="3200">
                <a:solidFill>
                  <a:srgbClr val="000000"/>
                </a:solidFill>
                <a:latin typeface="Amatic SC"/>
                <a:ea typeface="Amatic SC"/>
                <a:cs typeface="Amatic SC"/>
                <a:sym typeface="Amatic SC"/>
              </a:rPr>
              <a:t>  </a:t>
            </a:r>
            <a:r>
              <a:rPr lang="en" sz="3200">
                <a:solidFill>
                  <a:srgbClr val="000000"/>
                </a:solidFill>
                <a:latin typeface="Comic Sans MS"/>
                <a:ea typeface="Comic Sans MS"/>
                <a:cs typeface="Comic Sans MS"/>
                <a:sym typeface="Comic Sans MS"/>
              </a:rPr>
              <a:t> </a:t>
            </a:r>
            <a:endParaRPr sz="3200">
              <a:solidFill>
                <a:srgbClr val="000000"/>
              </a:solidFill>
              <a:latin typeface="Comic Sans MS"/>
              <a:ea typeface="Comic Sans MS"/>
              <a:cs typeface="Comic Sans MS"/>
              <a:sym typeface="Comic Sans MS"/>
            </a:endParaRPr>
          </a:p>
          <a:p>
            <a:pPr indent="0" lvl="0" marL="0" rtl="0" algn="l">
              <a:spcBef>
                <a:spcPts val="0"/>
              </a:spcBef>
              <a:spcAft>
                <a:spcPts val="1200"/>
              </a:spcAft>
              <a:buNone/>
            </a:pPr>
            <a:r>
              <a:t/>
            </a:r>
            <a:endParaRPr/>
          </a:p>
        </p:txBody>
      </p:sp>
      <p:sp>
        <p:nvSpPr>
          <p:cNvPr id="84" name="Google Shape;84;p1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solidFill>
                  <a:schemeClr val="dk2"/>
                </a:solidFill>
                <a:latin typeface="Arial"/>
                <a:ea typeface="Arial"/>
                <a:cs typeface="Arial"/>
                <a:sym typeface="Arial"/>
              </a:rPr>
              <a:t>‹#›</a:t>
            </a:fld>
            <a:endParaRPr>
              <a:solidFill>
                <a:schemeClr val="dk2"/>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FEFEF"/>
        </a:solidFill>
      </p:bgPr>
    </p:bg>
    <p:spTree>
      <p:nvGrpSpPr>
        <p:cNvPr id="88" name="Shape 88"/>
        <p:cNvGrpSpPr/>
        <p:nvPr/>
      </p:nvGrpSpPr>
      <p:grpSpPr>
        <a:xfrm>
          <a:off x="0" y="0"/>
          <a:ext cx="0" cy="0"/>
          <a:chOff x="0" y="0"/>
          <a:chExt cx="0" cy="0"/>
        </a:xfrm>
      </p:grpSpPr>
      <p:sp>
        <p:nvSpPr>
          <p:cNvPr id="89" name="Google Shape;89;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sz="4800">
                <a:latin typeface="Amatic SC"/>
                <a:ea typeface="Amatic SC"/>
                <a:cs typeface="Amatic SC"/>
                <a:sym typeface="Amatic SC"/>
              </a:rPr>
              <a:t>Advantages of Title I</a:t>
            </a:r>
            <a:endParaRPr b="1" sz="4800">
              <a:latin typeface="Amatic SC"/>
              <a:ea typeface="Amatic SC"/>
              <a:cs typeface="Amatic SC"/>
              <a:sym typeface="Amatic SC"/>
            </a:endParaRPr>
          </a:p>
        </p:txBody>
      </p:sp>
      <p:sp>
        <p:nvSpPr>
          <p:cNvPr id="90" name="Google Shape;90;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68300" lvl="0" marL="457200" rtl="0" algn="l">
              <a:spcBef>
                <a:spcPts val="0"/>
              </a:spcBef>
              <a:spcAft>
                <a:spcPts val="0"/>
              </a:spcAft>
              <a:buSzPts val="2200"/>
              <a:buFont typeface="Amatic SC"/>
              <a:buChar char="●"/>
            </a:pPr>
            <a:r>
              <a:rPr b="1" lang="en" sz="3500">
                <a:latin typeface="Amatic SC"/>
                <a:ea typeface="Amatic SC"/>
                <a:cs typeface="Amatic SC"/>
                <a:sym typeface="Amatic SC"/>
              </a:rPr>
              <a:t>Salaries</a:t>
            </a:r>
            <a:endParaRPr b="1" sz="3500">
              <a:latin typeface="Amatic SC"/>
              <a:ea typeface="Amatic SC"/>
              <a:cs typeface="Amatic SC"/>
              <a:sym typeface="Amatic SC"/>
            </a:endParaRPr>
          </a:p>
          <a:p>
            <a:pPr indent="-368300" lvl="0" marL="457200" rtl="0" algn="l">
              <a:spcBef>
                <a:spcPts val="0"/>
              </a:spcBef>
              <a:spcAft>
                <a:spcPts val="0"/>
              </a:spcAft>
              <a:buSzPts val="2200"/>
              <a:buFont typeface="Amatic SC"/>
              <a:buChar char="●"/>
            </a:pPr>
            <a:r>
              <a:rPr b="1" lang="en" sz="3500">
                <a:latin typeface="Amatic SC"/>
                <a:ea typeface="Amatic SC"/>
                <a:cs typeface="Amatic SC"/>
                <a:sym typeface="Amatic SC"/>
              </a:rPr>
              <a:t>Student materials and services</a:t>
            </a:r>
            <a:endParaRPr b="1" sz="3500">
              <a:latin typeface="Amatic SC"/>
              <a:ea typeface="Amatic SC"/>
              <a:cs typeface="Amatic SC"/>
              <a:sym typeface="Amatic SC"/>
            </a:endParaRPr>
          </a:p>
          <a:p>
            <a:pPr indent="-368300" lvl="0" marL="457200" rtl="0" algn="l">
              <a:spcBef>
                <a:spcPts val="0"/>
              </a:spcBef>
              <a:spcAft>
                <a:spcPts val="0"/>
              </a:spcAft>
              <a:buSzPts val="2200"/>
              <a:buFont typeface="Amatic SC"/>
              <a:buChar char="●"/>
            </a:pPr>
            <a:r>
              <a:rPr b="1" lang="en" sz="3500">
                <a:latin typeface="Amatic SC"/>
                <a:ea typeface="Amatic SC"/>
                <a:cs typeface="Amatic SC"/>
                <a:sym typeface="Amatic SC"/>
              </a:rPr>
              <a:t>Professional development</a:t>
            </a:r>
            <a:endParaRPr b="1" sz="3500">
              <a:latin typeface="Amatic SC"/>
              <a:ea typeface="Amatic SC"/>
              <a:cs typeface="Amatic SC"/>
              <a:sym typeface="Amatic SC"/>
            </a:endParaRPr>
          </a:p>
        </p:txBody>
      </p:sp>
      <p:sp>
        <p:nvSpPr>
          <p:cNvPr id="91" name="Google Shape;91;p1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solidFill>
                  <a:schemeClr val="dk2"/>
                </a:solidFill>
                <a:latin typeface="Arial"/>
                <a:ea typeface="Arial"/>
                <a:cs typeface="Arial"/>
                <a:sym typeface="Arial"/>
              </a:rPr>
              <a:t>‹#›</a:t>
            </a:fld>
            <a:endParaRPr>
              <a:solidFill>
                <a:schemeClr val="dk2"/>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FEFEF"/>
        </a:solidFill>
      </p:bgPr>
    </p:bg>
    <p:spTree>
      <p:nvGrpSpPr>
        <p:cNvPr id="95" name="Shape 95"/>
        <p:cNvGrpSpPr/>
        <p:nvPr/>
      </p:nvGrpSpPr>
      <p:grpSpPr>
        <a:xfrm>
          <a:off x="0" y="0"/>
          <a:ext cx="0" cy="0"/>
          <a:chOff x="0" y="0"/>
          <a:chExt cx="0" cy="0"/>
        </a:xfrm>
      </p:grpSpPr>
      <p:sp>
        <p:nvSpPr>
          <p:cNvPr id="96" name="Google Shape;96;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800">
                <a:latin typeface="Amatic SC"/>
                <a:ea typeface="Amatic SC"/>
                <a:cs typeface="Amatic SC"/>
                <a:sym typeface="Amatic SC"/>
              </a:rPr>
              <a:t>Attendance data</a:t>
            </a:r>
            <a:endParaRPr sz="4800">
              <a:latin typeface="Amatic SC"/>
              <a:ea typeface="Amatic SC"/>
              <a:cs typeface="Amatic SC"/>
              <a:sym typeface="Amatic SC"/>
            </a:endParaRPr>
          </a:p>
        </p:txBody>
      </p:sp>
      <p:sp>
        <p:nvSpPr>
          <p:cNvPr id="97" name="Google Shape;97;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77500" lnSpcReduction="20000"/>
          </a:bodyPr>
          <a:lstStyle/>
          <a:p>
            <a:pPr indent="0" lvl="0" marL="0" rtl="0" algn="l">
              <a:spcBef>
                <a:spcPts val="0"/>
              </a:spcBef>
              <a:spcAft>
                <a:spcPts val="0"/>
              </a:spcAft>
              <a:buNone/>
            </a:pPr>
            <a:r>
              <a:rPr b="1" lang="en" sz="3600">
                <a:latin typeface="Amatic SC"/>
                <a:ea typeface="Amatic SC"/>
                <a:cs typeface="Amatic SC"/>
                <a:sym typeface="Amatic SC"/>
              </a:rPr>
              <a:t>April 2021</a:t>
            </a:r>
            <a:endParaRPr b="1" sz="3600">
              <a:latin typeface="Amatic SC"/>
              <a:ea typeface="Amatic SC"/>
              <a:cs typeface="Amatic SC"/>
              <a:sym typeface="Amatic SC"/>
            </a:endParaRPr>
          </a:p>
          <a:p>
            <a:pPr indent="-378698" lvl="0" marL="457200" rtl="0" algn="l">
              <a:spcBef>
                <a:spcPts val="1200"/>
              </a:spcBef>
              <a:spcAft>
                <a:spcPts val="0"/>
              </a:spcAft>
              <a:buSzPct val="84722"/>
              <a:buFont typeface="Amatic SC"/>
              <a:buChar char="●"/>
            </a:pPr>
            <a:r>
              <a:rPr b="1" lang="en" sz="3600">
                <a:latin typeface="Amatic SC"/>
                <a:ea typeface="Amatic SC"/>
                <a:cs typeface="Amatic SC"/>
                <a:sym typeface="Amatic SC"/>
              </a:rPr>
              <a:t>Proportional attendance: 44%</a:t>
            </a:r>
            <a:endParaRPr b="1" sz="3600">
              <a:latin typeface="Amatic SC"/>
              <a:ea typeface="Amatic SC"/>
              <a:cs typeface="Amatic SC"/>
              <a:sym typeface="Amatic SC"/>
            </a:endParaRPr>
          </a:p>
          <a:p>
            <a:pPr indent="-378698" lvl="0" marL="457200" rtl="0" algn="l">
              <a:spcBef>
                <a:spcPts val="0"/>
              </a:spcBef>
              <a:spcAft>
                <a:spcPts val="0"/>
              </a:spcAft>
              <a:buSzPct val="84722"/>
              <a:buFont typeface="Amatic SC"/>
              <a:buChar char="●"/>
            </a:pPr>
            <a:r>
              <a:rPr b="1" lang="en" sz="3600">
                <a:latin typeface="Amatic SC"/>
                <a:ea typeface="Amatic SC"/>
                <a:cs typeface="Amatic SC"/>
                <a:sym typeface="Amatic SC"/>
              </a:rPr>
              <a:t>Daily attendance: 81.5%</a:t>
            </a:r>
            <a:endParaRPr b="1" sz="3600">
              <a:latin typeface="Amatic SC"/>
              <a:ea typeface="Amatic SC"/>
              <a:cs typeface="Amatic SC"/>
              <a:sym typeface="Amatic SC"/>
            </a:endParaRPr>
          </a:p>
          <a:p>
            <a:pPr indent="-378698" lvl="0" marL="457200" rtl="0" algn="l">
              <a:spcBef>
                <a:spcPts val="0"/>
              </a:spcBef>
              <a:spcAft>
                <a:spcPts val="0"/>
              </a:spcAft>
              <a:buSzPct val="84722"/>
              <a:buFont typeface="Amatic SC"/>
              <a:buChar char="●"/>
            </a:pPr>
            <a:r>
              <a:rPr b="1" lang="en" sz="3600">
                <a:latin typeface="Amatic SC"/>
                <a:ea typeface="Amatic SC"/>
                <a:cs typeface="Amatic SC"/>
                <a:sym typeface="Amatic SC"/>
              </a:rPr>
              <a:t>Absenteeism: 38% of students attended school less than 80% of the time</a:t>
            </a:r>
            <a:endParaRPr b="1" sz="3600">
              <a:latin typeface="Amatic SC"/>
              <a:ea typeface="Amatic SC"/>
              <a:cs typeface="Amatic SC"/>
              <a:sym typeface="Amatic SC"/>
            </a:endParaRPr>
          </a:p>
          <a:p>
            <a:pPr indent="-378698" lvl="0" marL="457200" rtl="0" algn="l">
              <a:spcBef>
                <a:spcPts val="0"/>
              </a:spcBef>
              <a:spcAft>
                <a:spcPts val="0"/>
              </a:spcAft>
              <a:buSzPct val="84722"/>
              <a:buFont typeface="Amatic SC"/>
              <a:buChar char="●"/>
            </a:pPr>
            <a:r>
              <a:rPr b="1" lang="en" sz="3600">
                <a:latin typeface="Amatic SC"/>
                <a:ea typeface="Amatic SC"/>
                <a:cs typeface="Amatic SC"/>
                <a:sym typeface="Amatic SC"/>
              </a:rPr>
              <a:t>Goal: 90% of students to attend school 90% of the time</a:t>
            </a:r>
            <a:endParaRPr b="1" sz="3600">
              <a:latin typeface="Amatic SC"/>
              <a:ea typeface="Amatic SC"/>
              <a:cs typeface="Amatic SC"/>
              <a:sym typeface="Amatic SC"/>
            </a:endParaRPr>
          </a:p>
          <a:p>
            <a:pPr indent="-378698" lvl="0" marL="457200" rtl="0" algn="l">
              <a:spcBef>
                <a:spcPts val="0"/>
              </a:spcBef>
              <a:spcAft>
                <a:spcPts val="0"/>
              </a:spcAft>
              <a:buSzPct val="84722"/>
              <a:buFont typeface="Amatic SC"/>
              <a:buChar char="●"/>
            </a:pPr>
            <a:r>
              <a:rPr b="1" lang="en" sz="3600">
                <a:latin typeface="Amatic SC"/>
                <a:ea typeface="Amatic SC"/>
                <a:cs typeface="Amatic SC"/>
                <a:sym typeface="Amatic SC"/>
              </a:rPr>
              <a:t>How can Parents assist the school with meeting this goal?  Do you need assistance from the school?</a:t>
            </a:r>
            <a:endParaRPr b="1" sz="3600">
              <a:latin typeface="Amatic SC"/>
              <a:ea typeface="Amatic SC"/>
              <a:cs typeface="Amatic SC"/>
              <a:sym typeface="Amatic SC"/>
            </a:endParaRPr>
          </a:p>
        </p:txBody>
      </p:sp>
      <p:sp>
        <p:nvSpPr>
          <p:cNvPr id="98" name="Google Shape;98;p1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solidFill>
                  <a:schemeClr val="dk2"/>
                </a:solidFill>
                <a:latin typeface="Arial"/>
                <a:ea typeface="Arial"/>
                <a:cs typeface="Arial"/>
                <a:sym typeface="Arial"/>
              </a:rPr>
              <a:t>‹#›</a:t>
            </a:fld>
            <a:endParaRPr>
              <a:solidFill>
                <a:schemeClr val="dk2"/>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FEFEF"/>
        </a:solidFill>
      </p:bgPr>
    </p:bg>
    <p:spTree>
      <p:nvGrpSpPr>
        <p:cNvPr id="102" name="Shape 102"/>
        <p:cNvGrpSpPr/>
        <p:nvPr/>
      </p:nvGrpSpPr>
      <p:grpSpPr>
        <a:xfrm>
          <a:off x="0" y="0"/>
          <a:ext cx="0" cy="0"/>
          <a:chOff x="0" y="0"/>
          <a:chExt cx="0" cy="0"/>
        </a:xfrm>
      </p:grpSpPr>
      <p:sp>
        <p:nvSpPr>
          <p:cNvPr id="103" name="Google Shape;103;p20"/>
          <p:cNvSpPr txBox="1"/>
          <p:nvPr>
            <p:ph type="title"/>
          </p:nvPr>
        </p:nvSpPr>
        <p:spPr>
          <a:xfrm>
            <a:off x="311700" y="445025"/>
            <a:ext cx="8520600" cy="707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800">
                <a:latin typeface="Amatic SC"/>
                <a:ea typeface="Amatic SC"/>
                <a:cs typeface="Amatic SC"/>
                <a:sym typeface="Amatic SC"/>
              </a:rPr>
              <a:t>Achievement data (April 2021) </a:t>
            </a:r>
            <a:endParaRPr sz="4800">
              <a:latin typeface="Amatic SC"/>
              <a:ea typeface="Amatic SC"/>
              <a:cs typeface="Amatic SC"/>
              <a:sym typeface="Amatic SC"/>
            </a:endParaRPr>
          </a:p>
        </p:txBody>
      </p:sp>
      <p:sp>
        <p:nvSpPr>
          <p:cNvPr id="104" name="Google Shape;104;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latin typeface="Amatic SC"/>
              <a:ea typeface="Amatic SC"/>
              <a:cs typeface="Amatic SC"/>
              <a:sym typeface="Amatic SC"/>
            </a:endParaRPr>
          </a:p>
        </p:txBody>
      </p:sp>
      <p:sp>
        <p:nvSpPr>
          <p:cNvPr id="105" name="Google Shape;105;p2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solidFill>
                  <a:schemeClr val="dk2"/>
                </a:solidFill>
                <a:latin typeface="Arial"/>
                <a:ea typeface="Arial"/>
                <a:cs typeface="Arial"/>
                <a:sym typeface="Arial"/>
              </a:rPr>
              <a:t>‹#›</a:t>
            </a:fld>
            <a:endParaRPr>
              <a:solidFill>
                <a:schemeClr val="dk2"/>
              </a:solidFill>
              <a:latin typeface="Arial"/>
              <a:ea typeface="Arial"/>
              <a:cs typeface="Arial"/>
              <a:sym typeface="Arial"/>
            </a:endParaRPr>
          </a:p>
        </p:txBody>
      </p:sp>
      <p:graphicFrame>
        <p:nvGraphicFramePr>
          <p:cNvPr id="106" name="Google Shape;106;p20"/>
          <p:cNvGraphicFramePr/>
          <p:nvPr/>
        </p:nvGraphicFramePr>
        <p:xfrm>
          <a:off x="417800" y="1235505"/>
          <a:ext cx="3000000" cy="3000000"/>
        </p:xfrm>
        <a:graphic>
          <a:graphicData uri="http://schemas.openxmlformats.org/drawingml/2006/table">
            <a:tbl>
              <a:tblPr>
                <a:noFill/>
                <a:tableStyleId>{1E86503D-528A-4DEC-8BDC-E8A9C468CF0E}</a:tableStyleId>
              </a:tblPr>
              <a:tblGrid>
                <a:gridCol w="2755250"/>
                <a:gridCol w="2561775"/>
                <a:gridCol w="2737625"/>
              </a:tblGrid>
              <a:tr h="486750">
                <a:tc>
                  <a:txBody>
                    <a:bodyPr/>
                    <a:lstStyle/>
                    <a:p>
                      <a:pPr indent="0" lvl="0" marL="0" rtl="0" algn="l">
                        <a:spcBef>
                          <a:spcPts val="0"/>
                        </a:spcBef>
                        <a:spcAft>
                          <a:spcPts val="0"/>
                        </a:spcAft>
                        <a:buNone/>
                      </a:pPr>
                      <a:r>
                        <a:rPr b="1" lang="en" sz="1800">
                          <a:latin typeface="Amatic SC"/>
                          <a:ea typeface="Amatic SC"/>
                          <a:cs typeface="Amatic SC"/>
                          <a:sym typeface="Amatic SC"/>
                        </a:rPr>
                        <a:t>English</a:t>
                      </a:r>
                      <a:endParaRPr b="1" sz="1800">
                        <a:latin typeface="Amatic SC"/>
                        <a:ea typeface="Amatic SC"/>
                        <a:cs typeface="Amatic SC"/>
                        <a:sym typeface="Amatic SC"/>
                      </a:endParaRPr>
                    </a:p>
                  </a:txBody>
                  <a:tcPr marT="91425" marB="91425" marR="91425" marL="91425"/>
                </a:tc>
                <a:tc>
                  <a:txBody>
                    <a:bodyPr/>
                    <a:lstStyle/>
                    <a:p>
                      <a:pPr indent="0" lvl="0" marL="0" rtl="0" algn="l">
                        <a:spcBef>
                          <a:spcPts val="0"/>
                        </a:spcBef>
                        <a:spcAft>
                          <a:spcPts val="0"/>
                        </a:spcAft>
                        <a:buNone/>
                      </a:pPr>
                      <a:r>
                        <a:rPr b="1" lang="en" sz="1800">
                          <a:latin typeface="Amatic SC"/>
                          <a:ea typeface="Amatic SC"/>
                          <a:cs typeface="Amatic SC"/>
                          <a:sym typeface="Amatic SC"/>
                        </a:rPr>
                        <a:t>math</a:t>
                      </a:r>
                      <a:endParaRPr b="1" sz="1800">
                        <a:latin typeface="Amatic SC"/>
                        <a:ea typeface="Amatic SC"/>
                        <a:cs typeface="Amatic SC"/>
                        <a:sym typeface="Amatic SC"/>
                      </a:endParaRPr>
                    </a:p>
                  </a:txBody>
                  <a:tcPr marT="91425" marB="91425" marR="91425" marL="91425"/>
                </a:tc>
                <a:tc>
                  <a:txBody>
                    <a:bodyPr/>
                    <a:lstStyle/>
                    <a:p>
                      <a:pPr indent="0" lvl="0" marL="0" rtl="0" algn="l">
                        <a:spcBef>
                          <a:spcPts val="0"/>
                        </a:spcBef>
                        <a:spcAft>
                          <a:spcPts val="0"/>
                        </a:spcAft>
                        <a:buNone/>
                      </a:pPr>
                      <a:r>
                        <a:rPr b="1" lang="en" sz="1800">
                          <a:latin typeface="Amatic SC"/>
                          <a:ea typeface="Amatic SC"/>
                          <a:cs typeface="Amatic SC"/>
                          <a:sym typeface="Amatic SC"/>
                        </a:rPr>
                        <a:t>science</a:t>
                      </a:r>
                      <a:endParaRPr b="1" sz="1800">
                        <a:latin typeface="Amatic SC"/>
                        <a:ea typeface="Amatic SC"/>
                        <a:cs typeface="Amatic SC"/>
                        <a:sym typeface="Amatic SC"/>
                      </a:endParaRPr>
                    </a:p>
                  </a:txBody>
                  <a:tcPr marT="91425" marB="91425" marR="91425" marL="91425"/>
                </a:tc>
              </a:tr>
              <a:tr h="778825">
                <a:tc>
                  <a:txBody>
                    <a:bodyPr/>
                    <a:lstStyle/>
                    <a:p>
                      <a:pPr indent="0" lvl="0" marL="0" rtl="0" algn="l">
                        <a:spcBef>
                          <a:spcPts val="0"/>
                        </a:spcBef>
                        <a:spcAft>
                          <a:spcPts val="0"/>
                        </a:spcAft>
                        <a:buNone/>
                      </a:pPr>
                      <a:r>
                        <a:rPr b="1" lang="en" sz="1800">
                          <a:latin typeface="Amatic SC"/>
                          <a:ea typeface="Amatic SC"/>
                          <a:cs typeface="Amatic SC"/>
                          <a:sym typeface="Amatic SC"/>
                        </a:rPr>
                        <a:t>BB </a:t>
                      </a:r>
                      <a:endParaRPr b="1" sz="1800">
                        <a:latin typeface="Amatic SC"/>
                        <a:ea typeface="Amatic SC"/>
                        <a:cs typeface="Amatic SC"/>
                        <a:sym typeface="Amatic SC"/>
                      </a:endParaRPr>
                    </a:p>
                    <a:p>
                      <a:pPr indent="0" lvl="0" marL="0" rtl="0" algn="l">
                        <a:spcBef>
                          <a:spcPts val="0"/>
                        </a:spcBef>
                        <a:spcAft>
                          <a:spcPts val="0"/>
                        </a:spcAft>
                        <a:buNone/>
                      </a:pPr>
                      <a:r>
                        <a:rPr b="1" lang="en" sz="1800">
                          <a:latin typeface="Amatic SC"/>
                          <a:ea typeface="Amatic SC"/>
                          <a:cs typeface="Amatic SC"/>
                          <a:sym typeface="Amatic SC"/>
                        </a:rPr>
                        <a:t>22.5%</a:t>
                      </a:r>
                      <a:endParaRPr b="1" sz="1800">
                        <a:latin typeface="Amatic SC"/>
                        <a:ea typeface="Amatic SC"/>
                        <a:cs typeface="Amatic SC"/>
                        <a:sym typeface="Amatic SC"/>
                      </a:endParaRPr>
                    </a:p>
                  </a:txBody>
                  <a:tcPr marT="91425" marB="91425" marR="91425" marL="91425"/>
                </a:tc>
                <a:tc>
                  <a:txBody>
                    <a:bodyPr/>
                    <a:lstStyle/>
                    <a:p>
                      <a:pPr indent="0" lvl="0" marL="0" rtl="0" algn="l">
                        <a:spcBef>
                          <a:spcPts val="0"/>
                        </a:spcBef>
                        <a:spcAft>
                          <a:spcPts val="0"/>
                        </a:spcAft>
                        <a:buNone/>
                      </a:pPr>
                      <a:r>
                        <a:rPr b="1" lang="en" sz="1800">
                          <a:latin typeface="Amatic SC"/>
                          <a:ea typeface="Amatic SC"/>
                          <a:cs typeface="Amatic SC"/>
                          <a:sym typeface="Amatic SC"/>
                        </a:rPr>
                        <a:t>BB</a:t>
                      </a:r>
                      <a:endParaRPr b="1" sz="1800">
                        <a:latin typeface="Amatic SC"/>
                        <a:ea typeface="Amatic SC"/>
                        <a:cs typeface="Amatic SC"/>
                        <a:sym typeface="Amatic SC"/>
                      </a:endParaRPr>
                    </a:p>
                    <a:p>
                      <a:pPr indent="0" lvl="0" marL="0" rtl="0" algn="l">
                        <a:spcBef>
                          <a:spcPts val="0"/>
                        </a:spcBef>
                        <a:spcAft>
                          <a:spcPts val="0"/>
                        </a:spcAft>
                        <a:buNone/>
                      </a:pPr>
                      <a:r>
                        <a:rPr b="1" lang="en" sz="1800">
                          <a:latin typeface="Amatic SC"/>
                          <a:ea typeface="Amatic SC"/>
                          <a:cs typeface="Amatic SC"/>
                          <a:sym typeface="Amatic SC"/>
                        </a:rPr>
                        <a:t>53.8%</a:t>
                      </a:r>
                      <a:endParaRPr b="1" sz="1800">
                        <a:latin typeface="Amatic SC"/>
                        <a:ea typeface="Amatic SC"/>
                        <a:cs typeface="Amatic SC"/>
                        <a:sym typeface="Amatic SC"/>
                      </a:endParaRPr>
                    </a:p>
                  </a:txBody>
                  <a:tcPr marT="91425" marB="91425" marR="91425" marL="91425"/>
                </a:tc>
                <a:tc>
                  <a:txBody>
                    <a:bodyPr/>
                    <a:lstStyle/>
                    <a:p>
                      <a:pPr indent="0" lvl="0" marL="0" rtl="0" algn="l">
                        <a:spcBef>
                          <a:spcPts val="0"/>
                        </a:spcBef>
                        <a:spcAft>
                          <a:spcPts val="0"/>
                        </a:spcAft>
                        <a:buNone/>
                      </a:pPr>
                      <a:r>
                        <a:rPr b="1" lang="en" sz="1800">
                          <a:latin typeface="Amatic SC"/>
                          <a:ea typeface="Amatic SC"/>
                          <a:cs typeface="Amatic SC"/>
                          <a:sym typeface="Amatic SC"/>
                        </a:rPr>
                        <a:t>BB</a:t>
                      </a:r>
                      <a:endParaRPr b="1" sz="1800">
                        <a:latin typeface="Amatic SC"/>
                        <a:ea typeface="Amatic SC"/>
                        <a:cs typeface="Amatic SC"/>
                        <a:sym typeface="Amatic SC"/>
                      </a:endParaRPr>
                    </a:p>
                    <a:p>
                      <a:pPr indent="0" lvl="0" marL="0" rtl="0" algn="l">
                        <a:spcBef>
                          <a:spcPts val="0"/>
                        </a:spcBef>
                        <a:spcAft>
                          <a:spcPts val="0"/>
                        </a:spcAft>
                        <a:buNone/>
                      </a:pPr>
                      <a:r>
                        <a:rPr b="1" lang="en" sz="1800">
                          <a:latin typeface="Amatic SC"/>
                          <a:ea typeface="Amatic SC"/>
                          <a:cs typeface="Amatic SC"/>
                          <a:sym typeface="Amatic SC"/>
                        </a:rPr>
                        <a:t>26.8%</a:t>
                      </a:r>
                      <a:endParaRPr b="1" sz="1800">
                        <a:latin typeface="Amatic SC"/>
                        <a:ea typeface="Amatic SC"/>
                        <a:cs typeface="Amatic SC"/>
                        <a:sym typeface="Amatic SC"/>
                      </a:endParaRPr>
                    </a:p>
                  </a:txBody>
                  <a:tcPr marT="91425" marB="91425" marR="91425" marL="91425"/>
                </a:tc>
              </a:tr>
              <a:tr h="778825">
                <a:tc>
                  <a:txBody>
                    <a:bodyPr/>
                    <a:lstStyle/>
                    <a:p>
                      <a:pPr indent="0" lvl="0" marL="0" rtl="0" algn="l">
                        <a:spcBef>
                          <a:spcPts val="0"/>
                        </a:spcBef>
                        <a:spcAft>
                          <a:spcPts val="0"/>
                        </a:spcAft>
                        <a:buNone/>
                      </a:pPr>
                      <a:r>
                        <a:rPr b="1" lang="en" sz="1800">
                          <a:latin typeface="Amatic SC"/>
                          <a:ea typeface="Amatic SC"/>
                          <a:cs typeface="Amatic SC"/>
                          <a:sym typeface="Amatic SC"/>
                        </a:rPr>
                        <a:t>Basic </a:t>
                      </a:r>
                      <a:endParaRPr b="1" sz="1800">
                        <a:latin typeface="Amatic SC"/>
                        <a:ea typeface="Amatic SC"/>
                        <a:cs typeface="Amatic SC"/>
                        <a:sym typeface="Amatic SC"/>
                      </a:endParaRPr>
                    </a:p>
                    <a:p>
                      <a:pPr indent="0" lvl="0" marL="0" rtl="0" algn="l">
                        <a:spcBef>
                          <a:spcPts val="0"/>
                        </a:spcBef>
                        <a:spcAft>
                          <a:spcPts val="0"/>
                        </a:spcAft>
                        <a:buNone/>
                      </a:pPr>
                      <a:r>
                        <a:rPr b="1" lang="en" sz="1800">
                          <a:latin typeface="Amatic SC"/>
                          <a:ea typeface="Amatic SC"/>
                          <a:cs typeface="Amatic SC"/>
                          <a:sym typeface="Amatic SC"/>
                        </a:rPr>
                        <a:t>48.5%</a:t>
                      </a:r>
                      <a:endParaRPr b="1" sz="1800">
                        <a:latin typeface="Amatic SC"/>
                        <a:ea typeface="Amatic SC"/>
                        <a:cs typeface="Amatic SC"/>
                        <a:sym typeface="Amatic SC"/>
                      </a:endParaRPr>
                    </a:p>
                  </a:txBody>
                  <a:tcPr marT="91425" marB="91425" marR="91425" marL="91425"/>
                </a:tc>
                <a:tc>
                  <a:txBody>
                    <a:bodyPr/>
                    <a:lstStyle/>
                    <a:p>
                      <a:pPr indent="0" lvl="0" marL="0" rtl="0" algn="l">
                        <a:spcBef>
                          <a:spcPts val="0"/>
                        </a:spcBef>
                        <a:spcAft>
                          <a:spcPts val="0"/>
                        </a:spcAft>
                        <a:buNone/>
                      </a:pPr>
                      <a:r>
                        <a:rPr b="1" lang="en" sz="1800">
                          <a:latin typeface="Amatic SC"/>
                          <a:ea typeface="Amatic SC"/>
                          <a:cs typeface="Amatic SC"/>
                          <a:sym typeface="Amatic SC"/>
                        </a:rPr>
                        <a:t>Basic </a:t>
                      </a:r>
                      <a:endParaRPr b="1" sz="1800">
                        <a:latin typeface="Amatic SC"/>
                        <a:ea typeface="Amatic SC"/>
                        <a:cs typeface="Amatic SC"/>
                        <a:sym typeface="Amatic SC"/>
                      </a:endParaRPr>
                    </a:p>
                    <a:p>
                      <a:pPr indent="0" lvl="0" marL="0" rtl="0" algn="l">
                        <a:spcBef>
                          <a:spcPts val="0"/>
                        </a:spcBef>
                        <a:spcAft>
                          <a:spcPts val="0"/>
                        </a:spcAft>
                        <a:buNone/>
                      </a:pPr>
                      <a:r>
                        <a:rPr b="1" lang="en" sz="1800">
                          <a:latin typeface="Amatic SC"/>
                          <a:ea typeface="Amatic SC"/>
                          <a:cs typeface="Amatic SC"/>
                          <a:sym typeface="Amatic SC"/>
                        </a:rPr>
                        <a:t>32.1%</a:t>
                      </a:r>
                      <a:endParaRPr b="1" sz="1800">
                        <a:latin typeface="Amatic SC"/>
                        <a:ea typeface="Amatic SC"/>
                        <a:cs typeface="Amatic SC"/>
                        <a:sym typeface="Amatic SC"/>
                      </a:endParaRPr>
                    </a:p>
                  </a:txBody>
                  <a:tcPr marT="91425" marB="91425" marR="91425" marL="91425"/>
                </a:tc>
                <a:tc>
                  <a:txBody>
                    <a:bodyPr/>
                    <a:lstStyle/>
                    <a:p>
                      <a:pPr indent="0" lvl="0" marL="0" rtl="0" algn="l">
                        <a:spcBef>
                          <a:spcPts val="0"/>
                        </a:spcBef>
                        <a:spcAft>
                          <a:spcPts val="0"/>
                        </a:spcAft>
                        <a:buNone/>
                      </a:pPr>
                      <a:r>
                        <a:rPr b="1" lang="en" sz="1800">
                          <a:latin typeface="Amatic SC"/>
                          <a:ea typeface="Amatic SC"/>
                          <a:cs typeface="Amatic SC"/>
                          <a:sym typeface="Amatic SC"/>
                        </a:rPr>
                        <a:t>Basic</a:t>
                      </a:r>
                      <a:endParaRPr b="1" sz="1800">
                        <a:latin typeface="Amatic SC"/>
                        <a:ea typeface="Amatic SC"/>
                        <a:cs typeface="Amatic SC"/>
                        <a:sym typeface="Amatic SC"/>
                      </a:endParaRPr>
                    </a:p>
                    <a:p>
                      <a:pPr indent="0" lvl="0" marL="0" rtl="0" algn="l">
                        <a:spcBef>
                          <a:spcPts val="0"/>
                        </a:spcBef>
                        <a:spcAft>
                          <a:spcPts val="0"/>
                        </a:spcAft>
                        <a:buNone/>
                      </a:pPr>
                      <a:r>
                        <a:rPr b="1" lang="en" sz="1800">
                          <a:latin typeface="Amatic SC"/>
                          <a:ea typeface="Amatic SC"/>
                          <a:cs typeface="Amatic SC"/>
                          <a:sym typeface="Amatic SC"/>
                        </a:rPr>
                        <a:t>33.9%</a:t>
                      </a:r>
                      <a:endParaRPr b="1" sz="1800">
                        <a:latin typeface="Amatic SC"/>
                        <a:ea typeface="Amatic SC"/>
                        <a:cs typeface="Amatic SC"/>
                        <a:sym typeface="Amatic SC"/>
                      </a:endParaRPr>
                    </a:p>
                  </a:txBody>
                  <a:tcPr marT="91425" marB="91425" marR="91425" marL="91425"/>
                </a:tc>
              </a:tr>
              <a:tr h="778825">
                <a:tc>
                  <a:txBody>
                    <a:bodyPr/>
                    <a:lstStyle/>
                    <a:p>
                      <a:pPr indent="0" lvl="0" marL="0" rtl="0" algn="l">
                        <a:spcBef>
                          <a:spcPts val="0"/>
                        </a:spcBef>
                        <a:spcAft>
                          <a:spcPts val="0"/>
                        </a:spcAft>
                        <a:buNone/>
                      </a:pPr>
                      <a:r>
                        <a:rPr b="1" lang="en" sz="1800">
                          <a:latin typeface="Amatic SC"/>
                          <a:ea typeface="Amatic SC"/>
                          <a:cs typeface="Amatic SC"/>
                          <a:sym typeface="Amatic SC"/>
                        </a:rPr>
                        <a:t>Proficient</a:t>
                      </a:r>
                      <a:endParaRPr b="1" sz="1800">
                        <a:latin typeface="Amatic SC"/>
                        <a:ea typeface="Amatic SC"/>
                        <a:cs typeface="Amatic SC"/>
                        <a:sym typeface="Amatic SC"/>
                      </a:endParaRPr>
                    </a:p>
                    <a:p>
                      <a:pPr indent="0" lvl="0" marL="0" rtl="0" algn="l">
                        <a:spcBef>
                          <a:spcPts val="0"/>
                        </a:spcBef>
                        <a:spcAft>
                          <a:spcPts val="0"/>
                        </a:spcAft>
                        <a:buNone/>
                      </a:pPr>
                      <a:r>
                        <a:rPr b="1" lang="en" sz="1800">
                          <a:latin typeface="Amatic SC"/>
                          <a:ea typeface="Amatic SC"/>
                          <a:cs typeface="Amatic SC"/>
                          <a:sym typeface="Amatic SC"/>
                        </a:rPr>
                        <a:t>19.4%</a:t>
                      </a:r>
                      <a:endParaRPr b="1" sz="1800">
                        <a:latin typeface="Amatic SC"/>
                        <a:ea typeface="Amatic SC"/>
                        <a:cs typeface="Amatic SC"/>
                        <a:sym typeface="Amatic SC"/>
                      </a:endParaRPr>
                    </a:p>
                  </a:txBody>
                  <a:tcPr marT="91425" marB="91425" marR="91425" marL="91425"/>
                </a:tc>
                <a:tc>
                  <a:txBody>
                    <a:bodyPr/>
                    <a:lstStyle/>
                    <a:p>
                      <a:pPr indent="0" lvl="0" marL="0" rtl="0" algn="l">
                        <a:spcBef>
                          <a:spcPts val="0"/>
                        </a:spcBef>
                        <a:spcAft>
                          <a:spcPts val="0"/>
                        </a:spcAft>
                        <a:buNone/>
                      </a:pPr>
                      <a:r>
                        <a:rPr b="1" lang="en" sz="1800">
                          <a:latin typeface="Amatic SC"/>
                          <a:ea typeface="Amatic SC"/>
                          <a:cs typeface="Amatic SC"/>
                          <a:sym typeface="Amatic SC"/>
                        </a:rPr>
                        <a:t>Proficient</a:t>
                      </a:r>
                      <a:endParaRPr b="1" sz="1800">
                        <a:latin typeface="Amatic SC"/>
                        <a:ea typeface="Amatic SC"/>
                        <a:cs typeface="Amatic SC"/>
                        <a:sym typeface="Amatic SC"/>
                      </a:endParaRPr>
                    </a:p>
                    <a:p>
                      <a:pPr indent="0" lvl="0" marL="0" rtl="0" algn="l">
                        <a:spcBef>
                          <a:spcPts val="0"/>
                        </a:spcBef>
                        <a:spcAft>
                          <a:spcPts val="0"/>
                        </a:spcAft>
                        <a:buNone/>
                      </a:pPr>
                      <a:r>
                        <a:rPr b="1" lang="en" sz="1800">
                          <a:latin typeface="Amatic SC"/>
                          <a:ea typeface="Amatic SC"/>
                          <a:cs typeface="Amatic SC"/>
                          <a:sym typeface="Amatic SC"/>
                        </a:rPr>
                        <a:t>11.7%</a:t>
                      </a:r>
                      <a:endParaRPr b="1" sz="1800">
                        <a:latin typeface="Amatic SC"/>
                        <a:ea typeface="Amatic SC"/>
                        <a:cs typeface="Amatic SC"/>
                        <a:sym typeface="Amatic SC"/>
                      </a:endParaRPr>
                    </a:p>
                  </a:txBody>
                  <a:tcPr marT="91425" marB="91425" marR="91425" marL="91425"/>
                </a:tc>
                <a:tc>
                  <a:txBody>
                    <a:bodyPr/>
                    <a:lstStyle/>
                    <a:p>
                      <a:pPr indent="0" lvl="0" marL="0" rtl="0" algn="l">
                        <a:spcBef>
                          <a:spcPts val="0"/>
                        </a:spcBef>
                        <a:spcAft>
                          <a:spcPts val="0"/>
                        </a:spcAft>
                        <a:buNone/>
                      </a:pPr>
                      <a:r>
                        <a:rPr b="1" lang="en" sz="1800">
                          <a:latin typeface="Amatic SC"/>
                          <a:ea typeface="Amatic SC"/>
                          <a:cs typeface="Amatic SC"/>
                          <a:sym typeface="Amatic SC"/>
                        </a:rPr>
                        <a:t>Proficient</a:t>
                      </a:r>
                      <a:endParaRPr b="1" sz="1800">
                        <a:latin typeface="Amatic SC"/>
                        <a:ea typeface="Amatic SC"/>
                        <a:cs typeface="Amatic SC"/>
                        <a:sym typeface="Amatic SC"/>
                      </a:endParaRPr>
                    </a:p>
                    <a:p>
                      <a:pPr indent="0" lvl="0" marL="0" rtl="0" algn="l">
                        <a:spcBef>
                          <a:spcPts val="0"/>
                        </a:spcBef>
                        <a:spcAft>
                          <a:spcPts val="0"/>
                        </a:spcAft>
                        <a:buNone/>
                      </a:pPr>
                      <a:r>
                        <a:rPr b="1" lang="en" sz="1800">
                          <a:latin typeface="Amatic SC"/>
                          <a:ea typeface="Amatic SC"/>
                          <a:cs typeface="Amatic SC"/>
                          <a:sym typeface="Amatic SC"/>
                        </a:rPr>
                        <a:t>33.2%</a:t>
                      </a:r>
                      <a:endParaRPr b="1" sz="1800">
                        <a:latin typeface="Amatic SC"/>
                        <a:ea typeface="Amatic SC"/>
                        <a:cs typeface="Amatic SC"/>
                        <a:sym typeface="Amatic SC"/>
                      </a:endParaRPr>
                    </a:p>
                  </a:txBody>
                  <a:tcPr marT="91425" marB="91425" marR="91425" marL="91425"/>
                </a:tc>
              </a:tr>
              <a:tr h="778825">
                <a:tc>
                  <a:txBody>
                    <a:bodyPr/>
                    <a:lstStyle/>
                    <a:p>
                      <a:pPr indent="0" lvl="0" marL="0" rtl="0" algn="l">
                        <a:spcBef>
                          <a:spcPts val="0"/>
                        </a:spcBef>
                        <a:spcAft>
                          <a:spcPts val="0"/>
                        </a:spcAft>
                        <a:buNone/>
                      </a:pPr>
                      <a:r>
                        <a:rPr b="1" lang="en" sz="1800">
                          <a:latin typeface="Amatic SC"/>
                          <a:ea typeface="Amatic SC"/>
                          <a:cs typeface="Amatic SC"/>
                          <a:sym typeface="Amatic SC"/>
                        </a:rPr>
                        <a:t>Advanced</a:t>
                      </a:r>
                      <a:endParaRPr b="1" sz="1800">
                        <a:latin typeface="Amatic SC"/>
                        <a:ea typeface="Amatic SC"/>
                        <a:cs typeface="Amatic SC"/>
                        <a:sym typeface="Amatic SC"/>
                      </a:endParaRPr>
                    </a:p>
                    <a:p>
                      <a:pPr indent="0" lvl="0" marL="0" rtl="0" algn="l">
                        <a:spcBef>
                          <a:spcPts val="0"/>
                        </a:spcBef>
                        <a:spcAft>
                          <a:spcPts val="0"/>
                        </a:spcAft>
                        <a:buNone/>
                      </a:pPr>
                      <a:r>
                        <a:rPr b="1" lang="en" sz="1800">
                          <a:latin typeface="Amatic SC"/>
                          <a:ea typeface="Amatic SC"/>
                          <a:cs typeface="Amatic SC"/>
                          <a:sym typeface="Amatic SC"/>
                        </a:rPr>
                        <a:t>9.6%</a:t>
                      </a:r>
                      <a:endParaRPr b="1" sz="1800">
                        <a:latin typeface="Amatic SC"/>
                        <a:ea typeface="Amatic SC"/>
                        <a:cs typeface="Amatic SC"/>
                        <a:sym typeface="Amatic SC"/>
                      </a:endParaRPr>
                    </a:p>
                  </a:txBody>
                  <a:tcPr marT="91425" marB="91425" marR="91425" marL="91425"/>
                </a:tc>
                <a:tc>
                  <a:txBody>
                    <a:bodyPr/>
                    <a:lstStyle/>
                    <a:p>
                      <a:pPr indent="0" lvl="0" marL="0" rtl="0" algn="l">
                        <a:spcBef>
                          <a:spcPts val="0"/>
                        </a:spcBef>
                        <a:spcAft>
                          <a:spcPts val="0"/>
                        </a:spcAft>
                        <a:buNone/>
                      </a:pPr>
                      <a:r>
                        <a:rPr b="1" lang="en" sz="1800">
                          <a:latin typeface="Amatic SC"/>
                          <a:ea typeface="Amatic SC"/>
                          <a:cs typeface="Amatic SC"/>
                          <a:sym typeface="Amatic SC"/>
                        </a:rPr>
                        <a:t>Advanced</a:t>
                      </a:r>
                      <a:endParaRPr b="1" sz="1800">
                        <a:latin typeface="Amatic SC"/>
                        <a:ea typeface="Amatic SC"/>
                        <a:cs typeface="Amatic SC"/>
                        <a:sym typeface="Amatic SC"/>
                      </a:endParaRPr>
                    </a:p>
                    <a:p>
                      <a:pPr indent="0" lvl="0" marL="0" rtl="0" algn="l">
                        <a:spcBef>
                          <a:spcPts val="0"/>
                        </a:spcBef>
                        <a:spcAft>
                          <a:spcPts val="0"/>
                        </a:spcAft>
                        <a:buNone/>
                      </a:pPr>
                      <a:r>
                        <a:rPr b="1" lang="en" sz="1800">
                          <a:latin typeface="Amatic SC"/>
                          <a:ea typeface="Amatic SC"/>
                          <a:cs typeface="Amatic SC"/>
                          <a:sym typeface="Amatic SC"/>
                        </a:rPr>
                        <a:t>2.4%</a:t>
                      </a:r>
                      <a:endParaRPr b="1" sz="1800">
                        <a:latin typeface="Amatic SC"/>
                        <a:ea typeface="Amatic SC"/>
                        <a:cs typeface="Amatic SC"/>
                        <a:sym typeface="Amatic SC"/>
                      </a:endParaRPr>
                    </a:p>
                  </a:txBody>
                  <a:tcPr marT="91425" marB="91425" marR="91425" marL="91425"/>
                </a:tc>
                <a:tc>
                  <a:txBody>
                    <a:bodyPr/>
                    <a:lstStyle/>
                    <a:p>
                      <a:pPr indent="0" lvl="0" marL="0" rtl="0" algn="l">
                        <a:spcBef>
                          <a:spcPts val="0"/>
                        </a:spcBef>
                        <a:spcAft>
                          <a:spcPts val="0"/>
                        </a:spcAft>
                        <a:buNone/>
                      </a:pPr>
                      <a:r>
                        <a:rPr b="1" lang="en" sz="1800">
                          <a:latin typeface="Amatic SC"/>
                          <a:ea typeface="Amatic SC"/>
                          <a:cs typeface="Amatic SC"/>
                          <a:sym typeface="Amatic SC"/>
                        </a:rPr>
                        <a:t>Advanced</a:t>
                      </a:r>
                      <a:endParaRPr b="1" sz="1800">
                        <a:latin typeface="Amatic SC"/>
                        <a:ea typeface="Amatic SC"/>
                        <a:cs typeface="Amatic SC"/>
                        <a:sym typeface="Amatic SC"/>
                      </a:endParaRPr>
                    </a:p>
                    <a:p>
                      <a:pPr indent="0" lvl="0" marL="0" rtl="0" algn="l">
                        <a:spcBef>
                          <a:spcPts val="0"/>
                        </a:spcBef>
                        <a:spcAft>
                          <a:spcPts val="0"/>
                        </a:spcAft>
                        <a:buNone/>
                      </a:pPr>
                      <a:r>
                        <a:rPr b="1" lang="en" sz="1800">
                          <a:latin typeface="Amatic SC"/>
                          <a:ea typeface="Amatic SC"/>
                          <a:cs typeface="Amatic SC"/>
                          <a:sym typeface="Amatic SC"/>
                        </a:rPr>
                        <a:t>6%</a:t>
                      </a:r>
                      <a:endParaRPr b="1" sz="1800">
                        <a:latin typeface="Amatic SC"/>
                        <a:ea typeface="Amatic SC"/>
                        <a:cs typeface="Amatic SC"/>
                        <a:sym typeface="Amatic SC"/>
                      </a:endParaRPr>
                    </a:p>
                  </a:txBody>
                  <a:tcPr marT="91425" marB="91425" marR="91425" marL="91425"/>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FEFEF"/>
        </a:solidFill>
      </p:bgPr>
    </p:bg>
    <p:spTree>
      <p:nvGrpSpPr>
        <p:cNvPr id="110" name="Shape 110"/>
        <p:cNvGrpSpPr/>
        <p:nvPr/>
      </p:nvGrpSpPr>
      <p:grpSpPr>
        <a:xfrm>
          <a:off x="0" y="0"/>
          <a:ext cx="0" cy="0"/>
          <a:chOff x="0" y="0"/>
          <a:chExt cx="0" cy="0"/>
        </a:xfrm>
      </p:grpSpPr>
      <p:sp>
        <p:nvSpPr>
          <p:cNvPr id="111" name="Google Shape;111;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4800">
                <a:latin typeface="Amatic SC"/>
                <a:ea typeface="Amatic SC"/>
                <a:cs typeface="Amatic SC"/>
                <a:sym typeface="Amatic SC"/>
              </a:rPr>
              <a:t>Attitude/discipline data</a:t>
            </a:r>
            <a:endParaRPr sz="4800">
              <a:latin typeface="Amatic SC"/>
              <a:ea typeface="Amatic SC"/>
              <a:cs typeface="Amatic SC"/>
              <a:sym typeface="Amatic SC"/>
            </a:endParaRPr>
          </a:p>
        </p:txBody>
      </p:sp>
      <p:sp>
        <p:nvSpPr>
          <p:cNvPr id="112" name="Google Shape;112;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latin typeface="Amatic SC"/>
              <a:ea typeface="Amatic SC"/>
              <a:cs typeface="Amatic SC"/>
              <a:sym typeface="Amatic SC"/>
            </a:endParaRPr>
          </a:p>
        </p:txBody>
      </p:sp>
      <p:sp>
        <p:nvSpPr>
          <p:cNvPr id="113" name="Google Shape;113;p2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solidFill>
                  <a:schemeClr val="dk2"/>
                </a:solidFill>
                <a:latin typeface="Arial"/>
                <a:ea typeface="Arial"/>
                <a:cs typeface="Arial"/>
                <a:sym typeface="Arial"/>
              </a:rPr>
              <a:t>‹#›</a:t>
            </a:fld>
            <a:endParaRPr>
              <a:solidFill>
                <a:schemeClr val="dk2"/>
              </a:solidFill>
              <a:latin typeface="Arial"/>
              <a:ea typeface="Arial"/>
              <a:cs typeface="Arial"/>
              <a:sym typeface="Arial"/>
            </a:endParaRPr>
          </a:p>
        </p:txBody>
      </p:sp>
      <p:graphicFrame>
        <p:nvGraphicFramePr>
          <p:cNvPr id="114" name="Google Shape;114;p21"/>
          <p:cNvGraphicFramePr/>
          <p:nvPr/>
        </p:nvGraphicFramePr>
        <p:xfrm>
          <a:off x="952500" y="2190750"/>
          <a:ext cx="3000000" cy="3000000"/>
        </p:xfrm>
        <a:graphic>
          <a:graphicData uri="http://schemas.openxmlformats.org/drawingml/2006/table">
            <a:tbl>
              <a:tblPr>
                <a:noFill/>
                <a:tableStyleId>{1E86503D-528A-4DEC-8BDC-E8A9C468CF0E}</a:tableStyleId>
              </a:tblPr>
              <a:tblGrid>
                <a:gridCol w="3619500"/>
                <a:gridCol w="3619500"/>
              </a:tblGrid>
              <a:tr h="381000">
                <a:tc>
                  <a:txBody>
                    <a:bodyPr/>
                    <a:lstStyle/>
                    <a:p>
                      <a:pPr indent="0" lvl="0" marL="0" rtl="0" algn="l">
                        <a:spcBef>
                          <a:spcPts val="0"/>
                        </a:spcBef>
                        <a:spcAft>
                          <a:spcPts val="0"/>
                        </a:spcAft>
                        <a:buNone/>
                      </a:pPr>
                      <a:r>
                        <a:rPr b="1" lang="en" sz="1800">
                          <a:latin typeface="Amatic SC"/>
                          <a:ea typeface="Amatic SC"/>
                          <a:cs typeface="Amatic SC"/>
                          <a:sym typeface="Amatic SC"/>
                        </a:rPr>
                        <a:t>Discipline referrals </a:t>
                      </a:r>
                      <a:endParaRPr b="1" sz="1800">
                        <a:latin typeface="Amatic SC"/>
                        <a:ea typeface="Amatic SC"/>
                        <a:cs typeface="Amatic SC"/>
                        <a:sym typeface="Amatic SC"/>
                      </a:endParaRPr>
                    </a:p>
                    <a:p>
                      <a:pPr indent="0" lvl="0" marL="0" rtl="0" algn="l">
                        <a:spcBef>
                          <a:spcPts val="0"/>
                        </a:spcBef>
                        <a:spcAft>
                          <a:spcPts val="0"/>
                        </a:spcAft>
                        <a:buNone/>
                      </a:pPr>
                      <a:r>
                        <a:rPr b="1" lang="en" sz="1800">
                          <a:latin typeface="Amatic SC"/>
                          <a:ea typeface="Amatic SC"/>
                          <a:cs typeface="Amatic SC"/>
                          <a:sym typeface="Amatic SC"/>
                        </a:rPr>
                        <a:t>2019-2020</a:t>
                      </a:r>
                      <a:endParaRPr b="1" sz="1800">
                        <a:latin typeface="Amatic SC"/>
                        <a:ea typeface="Amatic SC"/>
                        <a:cs typeface="Amatic SC"/>
                        <a:sym typeface="Amatic SC"/>
                      </a:endParaRPr>
                    </a:p>
                  </a:txBody>
                  <a:tcPr marT="91425" marB="91425" marR="91425" marL="91425"/>
                </a:tc>
                <a:tc>
                  <a:txBody>
                    <a:bodyPr/>
                    <a:lstStyle/>
                    <a:p>
                      <a:pPr indent="0" lvl="0" marL="0" rtl="0" algn="l">
                        <a:spcBef>
                          <a:spcPts val="0"/>
                        </a:spcBef>
                        <a:spcAft>
                          <a:spcPts val="0"/>
                        </a:spcAft>
                        <a:buNone/>
                      </a:pPr>
                      <a:r>
                        <a:t/>
                      </a:r>
                      <a:endParaRPr b="1" sz="1800">
                        <a:latin typeface="Amatic SC"/>
                        <a:ea typeface="Amatic SC"/>
                        <a:cs typeface="Amatic SC"/>
                        <a:sym typeface="Amatic SC"/>
                      </a:endParaRPr>
                    </a:p>
                    <a:p>
                      <a:pPr indent="0" lvl="0" marL="0" rtl="0" algn="l">
                        <a:spcBef>
                          <a:spcPts val="0"/>
                        </a:spcBef>
                        <a:spcAft>
                          <a:spcPts val="0"/>
                        </a:spcAft>
                        <a:buNone/>
                      </a:pPr>
                      <a:r>
                        <a:rPr b="1" lang="en" sz="1800">
                          <a:latin typeface="Amatic SC"/>
                          <a:ea typeface="Amatic SC"/>
                          <a:cs typeface="Amatic SC"/>
                          <a:sym typeface="Amatic SC"/>
                        </a:rPr>
                        <a:t>849</a:t>
                      </a:r>
                      <a:endParaRPr b="1" sz="1800">
                        <a:latin typeface="Amatic SC"/>
                        <a:ea typeface="Amatic SC"/>
                        <a:cs typeface="Amatic SC"/>
                        <a:sym typeface="Amatic SC"/>
                      </a:endParaRPr>
                    </a:p>
                  </a:txBody>
                  <a:tcPr marT="91425" marB="91425" marR="91425" marL="91425"/>
                </a:tc>
              </a:tr>
              <a:tr h="381000">
                <a:tc>
                  <a:txBody>
                    <a:bodyPr/>
                    <a:lstStyle/>
                    <a:p>
                      <a:pPr indent="0" lvl="0" marL="0" rtl="0" algn="l">
                        <a:spcBef>
                          <a:spcPts val="0"/>
                        </a:spcBef>
                        <a:spcAft>
                          <a:spcPts val="0"/>
                        </a:spcAft>
                        <a:buNone/>
                      </a:pPr>
                      <a:r>
                        <a:rPr b="1" lang="en" sz="1800">
                          <a:latin typeface="Amatic SC"/>
                          <a:ea typeface="Amatic SC"/>
                          <a:cs typeface="Amatic SC"/>
                          <a:sym typeface="Amatic SC"/>
                        </a:rPr>
                        <a:t>Discipline referrals</a:t>
                      </a:r>
                      <a:endParaRPr b="1" sz="1800">
                        <a:latin typeface="Amatic SC"/>
                        <a:ea typeface="Amatic SC"/>
                        <a:cs typeface="Amatic SC"/>
                        <a:sym typeface="Amatic SC"/>
                      </a:endParaRPr>
                    </a:p>
                    <a:p>
                      <a:pPr indent="0" lvl="0" marL="0" rtl="0" algn="l">
                        <a:spcBef>
                          <a:spcPts val="0"/>
                        </a:spcBef>
                        <a:spcAft>
                          <a:spcPts val="0"/>
                        </a:spcAft>
                        <a:buNone/>
                      </a:pPr>
                      <a:r>
                        <a:rPr b="1" lang="en" sz="1800">
                          <a:latin typeface="Amatic SC"/>
                          <a:ea typeface="Amatic SC"/>
                          <a:cs typeface="Amatic SC"/>
                          <a:sym typeface="Amatic SC"/>
                        </a:rPr>
                        <a:t>2020-2021</a:t>
                      </a:r>
                      <a:endParaRPr b="1" sz="1800">
                        <a:latin typeface="Amatic SC"/>
                        <a:ea typeface="Amatic SC"/>
                        <a:cs typeface="Amatic SC"/>
                        <a:sym typeface="Amatic SC"/>
                      </a:endParaRPr>
                    </a:p>
                  </a:txBody>
                  <a:tcPr marT="91425" marB="91425" marR="91425" marL="91425"/>
                </a:tc>
                <a:tc>
                  <a:txBody>
                    <a:bodyPr/>
                    <a:lstStyle/>
                    <a:p>
                      <a:pPr indent="0" lvl="0" marL="0" rtl="0" algn="l">
                        <a:spcBef>
                          <a:spcPts val="0"/>
                        </a:spcBef>
                        <a:spcAft>
                          <a:spcPts val="0"/>
                        </a:spcAft>
                        <a:buNone/>
                      </a:pPr>
                      <a:r>
                        <a:t/>
                      </a:r>
                      <a:endParaRPr b="1" sz="1800">
                        <a:latin typeface="Amatic SC"/>
                        <a:ea typeface="Amatic SC"/>
                        <a:cs typeface="Amatic SC"/>
                        <a:sym typeface="Amatic SC"/>
                      </a:endParaRPr>
                    </a:p>
                    <a:p>
                      <a:pPr indent="0" lvl="0" marL="0" rtl="0" algn="l">
                        <a:spcBef>
                          <a:spcPts val="0"/>
                        </a:spcBef>
                        <a:spcAft>
                          <a:spcPts val="0"/>
                        </a:spcAft>
                        <a:buNone/>
                      </a:pPr>
                      <a:r>
                        <a:rPr b="1" lang="en" sz="1800">
                          <a:latin typeface="Amatic SC"/>
                          <a:ea typeface="Amatic SC"/>
                          <a:cs typeface="Amatic SC"/>
                          <a:sym typeface="Amatic SC"/>
                        </a:rPr>
                        <a:t>23</a:t>
                      </a:r>
                      <a:endParaRPr b="1" sz="1800">
                        <a:latin typeface="Amatic SC"/>
                        <a:ea typeface="Amatic SC"/>
                        <a:cs typeface="Amatic SC"/>
                        <a:sym typeface="Amatic SC"/>
                      </a:endParaRPr>
                    </a:p>
                  </a:txBody>
                  <a:tcPr marT="91425" marB="91425" marR="91425" marL="91425"/>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FEFEF"/>
        </a:solidFill>
      </p:bgPr>
    </p:bg>
    <p:spTree>
      <p:nvGrpSpPr>
        <p:cNvPr id="118" name="Shape 118"/>
        <p:cNvGrpSpPr/>
        <p:nvPr/>
      </p:nvGrpSpPr>
      <p:grpSpPr>
        <a:xfrm>
          <a:off x="0" y="0"/>
          <a:ext cx="0" cy="0"/>
          <a:chOff x="0" y="0"/>
          <a:chExt cx="0" cy="0"/>
        </a:xfrm>
      </p:grpSpPr>
      <p:sp>
        <p:nvSpPr>
          <p:cNvPr id="119" name="Google Shape;119;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b="1" lang="en" sz="4800">
                <a:latin typeface="Amatic SC"/>
                <a:ea typeface="Amatic SC"/>
                <a:cs typeface="Amatic SC"/>
                <a:sym typeface="Amatic SC"/>
              </a:rPr>
              <a:t>Parent compact</a:t>
            </a:r>
            <a:endParaRPr b="1" sz="4800">
              <a:latin typeface="Amatic SC"/>
              <a:ea typeface="Amatic SC"/>
              <a:cs typeface="Amatic SC"/>
              <a:sym typeface="Amatic SC"/>
            </a:endParaRPr>
          </a:p>
        </p:txBody>
      </p:sp>
      <p:sp>
        <p:nvSpPr>
          <p:cNvPr id="120" name="Google Shape;120;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sz="4600">
                <a:solidFill>
                  <a:srgbClr val="000000"/>
                </a:solidFill>
                <a:latin typeface="Amatic SC"/>
                <a:ea typeface="Amatic SC"/>
                <a:cs typeface="Amatic SC"/>
                <a:sym typeface="Amatic SC"/>
              </a:rPr>
              <a:t>A </a:t>
            </a:r>
            <a:r>
              <a:rPr b="1" lang="en" sz="4600">
                <a:solidFill>
                  <a:srgbClr val="0000CC"/>
                </a:solidFill>
                <a:latin typeface="Amatic SC"/>
                <a:ea typeface="Amatic SC"/>
                <a:cs typeface="Amatic SC"/>
                <a:sym typeface="Amatic SC"/>
              </a:rPr>
              <a:t>Parent Compact </a:t>
            </a:r>
            <a:r>
              <a:rPr b="1" lang="en" sz="4600">
                <a:solidFill>
                  <a:srgbClr val="000000"/>
                </a:solidFill>
                <a:latin typeface="Amatic SC"/>
                <a:ea typeface="Amatic SC"/>
                <a:cs typeface="Amatic SC"/>
                <a:sym typeface="Amatic SC"/>
              </a:rPr>
              <a:t>is an agreement between the school and a family to improve student performance.</a:t>
            </a:r>
            <a:endParaRPr b="1" sz="4600">
              <a:solidFill>
                <a:srgbClr val="000000"/>
              </a:solidFill>
              <a:latin typeface="Amatic SC"/>
              <a:ea typeface="Amatic SC"/>
              <a:cs typeface="Amatic SC"/>
              <a:sym typeface="Amatic SC"/>
            </a:endParaRPr>
          </a:p>
          <a:p>
            <a:pPr indent="0" lvl="0" marL="0" rtl="0" algn="l">
              <a:spcBef>
                <a:spcPts val="0"/>
              </a:spcBef>
              <a:spcAft>
                <a:spcPts val="1200"/>
              </a:spcAft>
              <a:buNone/>
            </a:pPr>
            <a:r>
              <a:t/>
            </a:r>
            <a:endParaRPr>
              <a:latin typeface="Amatic SC"/>
              <a:ea typeface="Amatic SC"/>
              <a:cs typeface="Amatic SC"/>
              <a:sym typeface="Amatic SC"/>
            </a:endParaRPr>
          </a:p>
        </p:txBody>
      </p:sp>
      <p:sp>
        <p:nvSpPr>
          <p:cNvPr id="121" name="Google Shape;121;p2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p>
            <a:pPr indent="0" lvl="0" marL="0" rtl="0" algn="r">
              <a:spcBef>
                <a:spcPts val="0"/>
              </a:spcBef>
              <a:spcAft>
                <a:spcPts val="0"/>
              </a:spcAft>
              <a:buNone/>
            </a:pPr>
            <a:fld id="{00000000-1234-1234-1234-123412341234}" type="slidenum">
              <a:rPr lang="en">
                <a:solidFill>
                  <a:schemeClr val="dk2"/>
                </a:solidFill>
                <a:latin typeface="Arial"/>
                <a:ea typeface="Arial"/>
                <a:cs typeface="Arial"/>
                <a:sym typeface="Arial"/>
              </a:rPr>
              <a:t>‹#›</a:t>
            </a:fld>
            <a:endParaRPr>
              <a:solidFill>
                <a:schemeClr val="dk2"/>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